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8a9d6c466f44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1902fdcb4849be"/>
  </p:sldMasterIdLst>
  <p:sldIdLst>
    <p:sldId xmlns:r="http://schemas.openxmlformats.org/officeDocument/2006/relationships" id="256" r:id="Rbf5e799497254589"/>
    <p:sldId xmlns:r="http://schemas.openxmlformats.org/officeDocument/2006/relationships" id="257" r:id="R728bbe601447443c"/>
    <p:sldId xmlns:r="http://schemas.openxmlformats.org/officeDocument/2006/relationships" id="258" r:id="Rbf4916842ee64690"/>
    <p:sldId xmlns:r="http://schemas.openxmlformats.org/officeDocument/2006/relationships" id="259" r:id="R2de2abc8bbf0438f"/>
    <p:sldId xmlns:r="http://schemas.openxmlformats.org/officeDocument/2006/relationships" id="260" r:id="R6ea20f5e99e445fb"/>
    <p:sldId xmlns:r="http://schemas.openxmlformats.org/officeDocument/2006/relationships" id="261" r:id="R22af1d4e747f45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1902fdcb4849be" /><Relationship Type="http://schemas.openxmlformats.org/officeDocument/2006/relationships/slide" Target="/ppt/slides/slide1.xml" Id="Rbf5e799497254589" /><Relationship Type="http://schemas.openxmlformats.org/officeDocument/2006/relationships/slide" Target="/ppt/slides/slide2.xml" Id="R728bbe601447443c" /><Relationship Type="http://schemas.openxmlformats.org/officeDocument/2006/relationships/slide" Target="/ppt/slides/slide3.xml" Id="Rbf4916842ee64690" /><Relationship Type="http://schemas.openxmlformats.org/officeDocument/2006/relationships/slide" Target="/ppt/slides/slide4.xml" Id="R2de2abc8bbf0438f" /><Relationship Type="http://schemas.openxmlformats.org/officeDocument/2006/relationships/slide" Target="/ppt/slides/slide5.xml" Id="R6ea20f5e99e445fb" /><Relationship Type="http://schemas.openxmlformats.org/officeDocument/2006/relationships/slide" Target="/ppt/slides/slide6.xml" Id="R22af1d4e747f45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8d81bddd4545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8c2110df5426c" /><Relationship Type="http://schemas.openxmlformats.org/officeDocument/2006/relationships/theme" Target="/ppt/slideMasters/theme/theme1.xml" Id="R0512cc5c98e143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38c2110df542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78ee5f6ce49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69b3a4e774f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db069bf0d42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2ae8ee1e648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e4cc1c94440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6e62925a246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