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0ba3e5caf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9e65507224060"/>
  </p:sldMasterIdLst>
  <p:sldIdLst>
    <p:sldId xmlns:r="http://schemas.openxmlformats.org/officeDocument/2006/relationships" id="256" r:id="R0efd9d50a3fb452f"/>
    <p:sldId xmlns:r="http://schemas.openxmlformats.org/officeDocument/2006/relationships" id="257" r:id="Rfcb0de921b9242e8"/>
    <p:sldId xmlns:r="http://schemas.openxmlformats.org/officeDocument/2006/relationships" id="258" r:id="Rdaaf592ec4ce46ba"/>
    <p:sldId xmlns:r="http://schemas.openxmlformats.org/officeDocument/2006/relationships" id="259" r:id="R43de336c5b844bfa"/>
    <p:sldId xmlns:r="http://schemas.openxmlformats.org/officeDocument/2006/relationships" id="260" r:id="R36a23aad680c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9e65507224060" /><Relationship Type="http://schemas.openxmlformats.org/officeDocument/2006/relationships/slide" Target="/ppt/slides/slide1.xml" Id="R0efd9d50a3fb452f" /><Relationship Type="http://schemas.openxmlformats.org/officeDocument/2006/relationships/slide" Target="/ppt/slides/slide2.xml" Id="Rfcb0de921b9242e8" /><Relationship Type="http://schemas.openxmlformats.org/officeDocument/2006/relationships/slide" Target="/ppt/slides/slide3.xml" Id="Rdaaf592ec4ce46ba" /><Relationship Type="http://schemas.openxmlformats.org/officeDocument/2006/relationships/slide" Target="/ppt/slides/slide4.xml" Id="R43de336c5b844bfa" /><Relationship Type="http://schemas.openxmlformats.org/officeDocument/2006/relationships/slide" Target="/ppt/slides/slide5.xml" Id="R36a23aad680c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1a01413ab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22b37a4044377" /><Relationship Type="http://schemas.openxmlformats.org/officeDocument/2006/relationships/theme" Target="/ppt/slideMasters/theme/theme1.xml" Id="R76728db91630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22b37a404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991d2d1a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433bc0d6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099b492b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ed182686f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0847febe48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