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f098b37c7249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3d493139504609"/>
  </p:sldMasterIdLst>
  <p:sldIdLst>
    <p:sldId xmlns:r="http://schemas.openxmlformats.org/officeDocument/2006/relationships" id="256" r:id="Ra2215e3780ab4cc3"/>
    <p:sldId xmlns:r="http://schemas.openxmlformats.org/officeDocument/2006/relationships" id="257" r:id="Ra999bcbf86f64cf6"/>
    <p:sldId xmlns:r="http://schemas.openxmlformats.org/officeDocument/2006/relationships" id="258" r:id="R6b15ccde92714d11"/>
    <p:sldId xmlns:r="http://schemas.openxmlformats.org/officeDocument/2006/relationships" id="259" r:id="R0c2779d91123408f"/>
    <p:sldId xmlns:r="http://schemas.openxmlformats.org/officeDocument/2006/relationships" id="260" r:id="R017880a974004f53"/>
    <p:sldId xmlns:r="http://schemas.openxmlformats.org/officeDocument/2006/relationships" id="261" r:id="R204e19a4339b4d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3d493139504609" /><Relationship Type="http://schemas.openxmlformats.org/officeDocument/2006/relationships/slide" Target="/ppt/slides/slide1.xml" Id="Ra2215e3780ab4cc3" /><Relationship Type="http://schemas.openxmlformats.org/officeDocument/2006/relationships/slide" Target="/ppt/slides/slide2.xml" Id="Ra999bcbf86f64cf6" /><Relationship Type="http://schemas.openxmlformats.org/officeDocument/2006/relationships/slide" Target="/ppt/slides/slide3.xml" Id="R6b15ccde92714d11" /><Relationship Type="http://schemas.openxmlformats.org/officeDocument/2006/relationships/slide" Target="/ppt/slides/slide4.xml" Id="R0c2779d91123408f" /><Relationship Type="http://schemas.openxmlformats.org/officeDocument/2006/relationships/slide" Target="/ppt/slides/slide5.xml" Id="R017880a974004f53" /><Relationship Type="http://schemas.openxmlformats.org/officeDocument/2006/relationships/slide" Target="/ppt/slides/slide6.xml" Id="R204e19a4339b4d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372a2a122248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3105e5a784d3b" /><Relationship Type="http://schemas.openxmlformats.org/officeDocument/2006/relationships/theme" Target="/ppt/slideMasters/theme/theme1.xml" Id="Rb87a13b7aa4946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73105e5a784d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35fcbf4fe49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db6a6a67f48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1f950c6cb46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aa89d65924d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a1d94b13545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c4c2359054c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