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d29bd5b031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47316c7ce468f"/>
  </p:sldMasterIdLst>
  <p:sldIdLst>
    <p:sldId xmlns:r="http://schemas.openxmlformats.org/officeDocument/2006/relationships" id="256" r:id="R078befaae6214ce6"/>
    <p:sldId xmlns:r="http://schemas.openxmlformats.org/officeDocument/2006/relationships" id="257" r:id="Rdb4ca8f8faef4680"/>
    <p:sldId xmlns:r="http://schemas.openxmlformats.org/officeDocument/2006/relationships" id="258" r:id="R911a9edfd1014051"/>
    <p:sldId xmlns:r="http://schemas.openxmlformats.org/officeDocument/2006/relationships" id="259" r:id="R4132bdb0c1b24699"/>
    <p:sldId xmlns:r="http://schemas.openxmlformats.org/officeDocument/2006/relationships" id="260" r:id="R205af568ef474c35"/>
    <p:sldId xmlns:r="http://schemas.openxmlformats.org/officeDocument/2006/relationships" id="261" r:id="R2ed2d2255bb04aa2"/>
    <p:sldId xmlns:r="http://schemas.openxmlformats.org/officeDocument/2006/relationships" id="262" r:id="R6eb25edbc38f43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47316c7ce468f" /><Relationship Type="http://schemas.openxmlformats.org/officeDocument/2006/relationships/slide" Target="/ppt/slides/slide1.xml" Id="R078befaae6214ce6" /><Relationship Type="http://schemas.openxmlformats.org/officeDocument/2006/relationships/slide" Target="/ppt/slides/slide2.xml" Id="Rdb4ca8f8faef4680" /><Relationship Type="http://schemas.openxmlformats.org/officeDocument/2006/relationships/slide" Target="/ppt/slides/slide3.xml" Id="R911a9edfd1014051" /><Relationship Type="http://schemas.openxmlformats.org/officeDocument/2006/relationships/slide" Target="/ppt/slides/slide4.xml" Id="R4132bdb0c1b24699" /><Relationship Type="http://schemas.openxmlformats.org/officeDocument/2006/relationships/slide" Target="/ppt/slides/slide5.xml" Id="R205af568ef474c35" /><Relationship Type="http://schemas.openxmlformats.org/officeDocument/2006/relationships/slide" Target="/ppt/slides/slide6.xml" Id="R2ed2d2255bb04aa2" /><Relationship Type="http://schemas.openxmlformats.org/officeDocument/2006/relationships/slide" Target="/ppt/slides/slide7.xml" Id="R6eb25edbc38f43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f845468b449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03a9795dc4fcb" /><Relationship Type="http://schemas.openxmlformats.org/officeDocument/2006/relationships/theme" Target="/ppt/slideMasters/theme/theme1.xml" Id="Rb6dcdb6cdb93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03a9795dc4f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da9bedcc24f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946f5679d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1203962bb46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4c4b7c2d944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4ef870cf94a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ca6b9553244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e013a904a49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HANDELSVARER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HANDELSVARER AS ble etablert [år] og holder til i Iveland.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ØVLAND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Leeslandsveien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4724 Iveland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post@handelsvarer.no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980 249 727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HANDELSVARER AS</a:t>
            </a:r>
          </a:p>
        </p:txBody>
      </p:sp>
    </p:spTree>
  </p:cSld>
  <p:clrMapOvr>
    <a:masterClrMapping xmlns:a="http://schemas.openxmlformats.org/drawingml/2006/main"/>
  </p:clrMapOvr>
</p:sld>
</file>