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68a2fa6a9f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02525deb08465c"/>
  </p:sldMasterIdLst>
  <p:sldIdLst>
    <p:sldId xmlns:r="http://schemas.openxmlformats.org/officeDocument/2006/relationships" id="256" r:id="R28ac386e3640480b"/>
    <p:sldId xmlns:r="http://schemas.openxmlformats.org/officeDocument/2006/relationships" id="257" r:id="Rfad0c44390e64a90"/>
    <p:sldId xmlns:r="http://schemas.openxmlformats.org/officeDocument/2006/relationships" id="258" r:id="R23c93973f0384020"/>
    <p:sldId xmlns:r="http://schemas.openxmlformats.org/officeDocument/2006/relationships" id="259" r:id="R61b9137e1cee491a"/>
    <p:sldId xmlns:r="http://schemas.openxmlformats.org/officeDocument/2006/relationships" id="260" r:id="Re7513d6a8b544d90"/>
    <p:sldId xmlns:r="http://schemas.openxmlformats.org/officeDocument/2006/relationships" id="261" r:id="R083c7acea7ff4e8a"/>
    <p:sldId xmlns:r="http://schemas.openxmlformats.org/officeDocument/2006/relationships" id="262" r:id="R7a6ba716456a41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2525deb08465c" /><Relationship Type="http://schemas.openxmlformats.org/officeDocument/2006/relationships/slide" Target="/ppt/slides/slide1.xml" Id="R28ac386e3640480b" /><Relationship Type="http://schemas.openxmlformats.org/officeDocument/2006/relationships/slide" Target="/ppt/slides/slide2.xml" Id="Rfad0c44390e64a90" /><Relationship Type="http://schemas.openxmlformats.org/officeDocument/2006/relationships/slide" Target="/ppt/slides/slide3.xml" Id="R23c93973f0384020" /><Relationship Type="http://schemas.openxmlformats.org/officeDocument/2006/relationships/slide" Target="/ppt/slides/slide4.xml" Id="R61b9137e1cee491a" /><Relationship Type="http://schemas.openxmlformats.org/officeDocument/2006/relationships/slide" Target="/ppt/slides/slide5.xml" Id="Re7513d6a8b544d90" /><Relationship Type="http://schemas.openxmlformats.org/officeDocument/2006/relationships/slide" Target="/ppt/slides/slide6.xml" Id="R083c7acea7ff4e8a" /><Relationship Type="http://schemas.openxmlformats.org/officeDocument/2006/relationships/slide" Target="/ppt/slides/slide7.xml" Id="R7a6ba716456a41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16ef5926941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7c11d72ce4376" /><Relationship Type="http://schemas.openxmlformats.org/officeDocument/2006/relationships/theme" Target="/ppt/slideMasters/theme/theme1.xml" Id="R7cee7ce603014a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17c11d72ce43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43fa46e96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a7627434a41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8043989b249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54caa14294e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3e5aabb9e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b264f202341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eeb83e1c049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PEGASUS HELICOPTER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PEGASUS HELICOPTER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PEGASUS HELICOPTER AS ble etablert [år] og holder til i Gardermoen.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PEGASUS HELICOPTER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PEGASUS HELICOPTER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PEGASUS HELICOPTER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2 098 424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−4 964 822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−5 294 020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−5 824 550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2 050 525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PEGASUS HELICOPTER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PEGASUS FLYINVEST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PEGASUS HELICOPTER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Pegasus Hangar, Gardemoen Vest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2060 Gardermoen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30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firmapost@pegasus-as.no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980 247 821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PEGASUS HELICOPTER AS</a:t>
            </a:r>
          </a:p>
        </p:txBody>
      </p:sp>
    </p:spTree>
  </p:cSld>
  <p:clrMapOvr>
    <a:masterClrMapping xmlns:a="http://schemas.openxmlformats.org/drawingml/2006/main"/>
  </p:clrMapOvr>
</p:sld>
</file>