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15133ef5b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4808ad4ed44a4"/>
  </p:sldMasterIdLst>
  <p:sldIdLst>
    <p:sldId xmlns:r="http://schemas.openxmlformats.org/officeDocument/2006/relationships" id="256" r:id="R1382a486558e4f67"/>
    <p:sldId xmlns:r="http://schemas.openxmlformats.org/officeDocument/2006/relationships" id="257" r:id="R101fde80401f4484"/>
    <p:sldId xmlns:r="http://schemas.openxmlformats.org/officeDocument/2006/relationships" id="258" r:id="R724c85307e40455a"/>
    <p:sldId xmlns:r="http://schemas.openxmlformats.org/officeDocument/2006/relationships" id="259" r:id="Rda6e231726db4b8c"/>
    <p:sldId xmlns:r="http://schemas.openxmlformats.org/officeDocument/2006/relationships" id="260" r:id="R147ac2d5a447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4808ad4ed44a4" /><Relationship Type="http://schemas.openxmlformats.org/officeDocument/2006/relationships/slide" Target="/ppt/slides/slide1.xml" Id="R1382a486558e4f67" /><Relationship Type="http://schemas.openxmlformats.org/officeDocument/2006/relationships/slide" Target="/ppt/slides/slide2.xml" Id="R101fde80401f4484" /><Relationship Type="http://schemas.openxmlformats.org/officeDocument/2006/relationships/slide" Target="/ppt/slides/slide3.xml" Id="R724c85307e40455a" /><Relationship Type="http://schemas.openxmlformats.org/officeDocument/2006/relationships/slide" Target="/ppt/slides/slide4.xml" Id="Rda6e231726db4b8c" /><Relationship Type="http://schemas.openxmlformats.org/officeDocument/2006/relationships/slide" Target="/ppt/slides/slide5.xml" Id="R147ac2d5a447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81923fd6a41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d4504ea9344c0" /><Relationship Type="http://schemas.openxmlformats.org/officeDocument/2006/relationships/theme" Target="/ppt/slideMasters/theme/theme1.xml" Id="Ra9099e19f6e5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0d4504ea93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2e04cc2c2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aad849ebf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6a6ce6ec8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b35e408b9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df98b3413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PAD 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PAD 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PAD TRE AS</a:t>
            </a:r>
          </a:p>
        </p:txBody>
      </p:sp>
    </p:spTree>
  </p:cSld>
  <p:clrMapOvr>
    <a:masterClrMapping xmlns:a="http://schemas.openxmlformats.org/drawingml/2006/main"/>
  </p:clrMapOvr>
</p:sld>
</file>