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080a029890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7a12ac3804604"/>
  </p:sldMasterIdLst>
  <p:sldIdLst>
    <p:sldId xmlns:r="http://schemas.openxmlformats.org/officeDocument/2006/relationships" id="256" r:id="R5b339b10df144a82"/>
    <p:sldId xmlns:r="http://schemas.openxmlformats.org/officeDocument/2006/relationships" id="257" r:id="Rd2b0e47f28b3493d"/>
    <p:sldId xmlns:r="http://schemas.openxmlformats.org/officeDocument/2006/relationships" id="258" r:id="R724635b5c3034fc8"/>
    <p:sldId xmlns:r="http://schemas.openxmlformats.org/officeDocument/2006/relationships" id="259" r:id="Re3d846d927764cc8"/>
    <p:sldId xmlns:r="http://schemas.openxmlformats.org/officeDocument/2006/relationships" id="260" r:id="Rf8272fc8c38a487c"/>
    <p:sldId xmlns:r="http://schemas.openxmlformats.org/officeDocument/2006/relationships" id="261" r:id="Rb54b873e682c45a5"/>
    <p:sldId xmlns:r="http://schemas.openxmlformats.org/officeDocument/2006/relationships" id="262" r:id="Ree5d3548a3c749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7a12ac3804604" /><Relationship Type="http://schemas.openxmlformats.org/officeDocument/2006/relationships/slide" Target="/ppt/slides/slide1.xml" Id="R5b339b10df144a82" /><Relationship Type="http://schemas.openxmlformats.org/officeDocument/2006/relationships/slide" Target="/ppt/slides/slide2.xml" Id="Rd2b0e47f28b3493d" /><Relationship Type="http://schemas.openxmlformats.org/officeDocument/2006/relationships/slide" Target="/ppt/slides/slide3.xml" Id="R724635b5c3034fc8" /><Relationship Type="http://schemas.openxmlformats.org/officeDocument/2006/relationships/slide" Target="/ppt/slides/slide4.xml" Id="Re3d846d927764cc8" /><Relationship Type="http://schemas.openxmlformats.org/officeDocument/2006/relationships/slide" Target="/ppt/slides/slide5.xml" Id="Rf8272fc8c38a487c" /><Relationship Type="http://schemas.openxmlformats.org/officeDocument/2006/relationships/slide" Target="/ppt/slides/slide6.xml" Id="Rb54b873e682c45a5" /><Relationship Type="http://schemas.openxmlformats.org/officeDocument/2006/relationships/slide" Target="/ppt/slides/slide7.xml" Id="Ree5d3548a3c749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1d9fc534c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720a4d96e4019" /><Relationship Type="http://schemas.openxmlformats.org/officeDocument/2006/relationships/theme" Target="/ppt/slideMasters/theme/theme1.xml" Id="R2283b649bd3f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4720a4d96e40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e9fcca75640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fb444eb6247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48a578daf4c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68d3eed28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f665a42ee48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1e804764e44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15f76361c40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