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2e1d0f12c42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d07db87bb94787"/>
  </p:sldMasterIdLst>
  <p:sldIdLst>
    <p:sldId xmlns:r="http://schemas.openxmlformats.org/officeDocument/2006/relationships" id="256" r:id="R5c870a4dc11c44d3"/>
    <p:sldId xmlns:r="http://schemas.openxmlformats.org/officeDocument/2006/relationships" id="257" r:id="Rbb9c6ba9df97497c"/>
    <p:sldId xmlns:r="http://schemas.openxmlformats.org/officeDocument/2006/relationships" id="258" r:id="R57a41dc7b7524896"/>
    <p:sldId xmlns:r="http://schemas.openxmlformats.org/officeDocument/2006/relationships" id="259" r:id="R40503546106f4ba3"/>
    <p:sldId xmlns:r="http://schemas.openxmlformats.org/officeDocument/2006/relationships" id="260" r:id="R1f3616dde32641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07db87bb94787" /><Relationship Type="http://schemas.openxmlformats.org/officeDocument/2006/relationships/slide" Target="/ppt/slides/slide1.xml" Id="R5c870a4dc11c44d3" /><Relationship Type="http://schemas.openxmlformats.org/officeDocument/2006/relationships/slide" Target="/ppt/slides/slide2.xml" Id="Rbb9c6ba9df97497c" /><Relationship Type="http://schemas.openxmlformats.org/officeDocument/2006/relationships/slide" Target="/ppt/slides/slide3.xml" Id="R57a41dc7b7524896" /><Relationship Type="http://schemas.openxmlformats.org/officeDocument/2006/relationships/slide" Target="/ppt/slides/slide4.xml" Id="R40503546106f4ba3" /><Relationship Type="http://schemas.openxmlformats.org/officeDocument/2006/relationships/slide" Target="/ppt/slides/slide5.xml" Id="R1f3616dde32641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073eac5b9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3f3c70eea4ee9" /><Relationship Type="http://schemas.openxmlformats.org/officeDocument/2006/relationships/theme" Target="/ppt/slideMasters/theme/theme1.xml" Id="Red0bc08ee8d449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03f3c70eea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bbaaaefce4f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dfcb08da44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e18c8d0f149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4cb25090f42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132ee7f5849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