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77944f1cc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5a525f0364619"/>
  </p:sldMasterIdLst>
  <p:sldIdLst>
    <p:sldId xmlns:r="http://schemas.openxmlformats.org/officeDocument/2006/relationships" id="256" r:id="Ra68ab7e7cac44fbc"/>
    <p:sldId xmlns:r="http://schemas.openxmlformats.org/officeDocument/2006/relationships" id="257" r:id="R0af3dc9ae0584029"/>
    <p:sldId xmlns:r="http://schemas.openxmlformats.org/officeDocument/2006/relationships" id="258" r:id="R9e180de386f3493c"/>
    <p:sldId xmlns:r="http://schemas.openxmlformats.org/officeDocument/2006/relationships" id="259" r:id="Rb2a8c5f2ccbc4a3d"/>
    <p:sldId xmlns:r="http://schemas.openxmlformats.org/officeDocument/2006/relationships" id="260" r:id="Rc85759e85e43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5a525f0364619" /><Relationship Type="http://schemas.openxmlformats.org/officeDocument/2006/relationships/slide" Target="/ppt/slides/slide1.xml" Id="Ra68ab7e7cac44fbc" /><Relationship Type="http://schemas.openxmlformats.org/officeDocument/2006/relationships/slide" Target="/ppt/slides/slide2.xml" Id="R0af3dc9ae0584029" /><Relationship Type="http://schemas.openxmlformats.org/officeDocument/2006/relationships/slide" Target="/ppt/slides/slide3.xml" Id="R9e180de386f3493c" /><Relationship Type="http://schemas.openxmlformats.org/officeDocument/2006/relationships/slide" Target="/ppt/slides/slide4.xml" Id="Rb2a8c5f2ccbc4a3d" /><Relationship Type="http://schemas.openxmlformats.org/officeDocument/2006/relationships/slide" Target="/ppt/slides/slide5.xml" Id="Rc85759e85e43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03ec7495c40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03257ee04d4b" /><Relationship Type="http://schemas.openxmlformats.org/officeDocument/2006/relationships/theme" Target="/ppt/slideMasters/theme/theme1.xml" Id="R3d9df2fc5f1b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303257ee04d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4010ea0c46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b9fe6bd8e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b125c565b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7860dbf8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a820c6f1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KGH SPEDITION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KGH SPEDITION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980 151 239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