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52c5595cf24c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35da7f06b44c1e"/>
  </p:sldMasterIdLst>
  <p:sldIdLst>
    <p:sldId xmlns:r="http://schemas.openxmlformats.org/officeDocument/2006/relationships" id="256" r:id="R9e03031d434b4b2b"/>
    <p:sldId xmlns:r="http://schemas.openxmlformats.org/officeDocument/2006/relationships" id="257" r:id="R852ca84a3c4742b6"/>
    <p:sldId xmlns:r="http://schemas.openxmlformats.org/officeDocument/2006/relationships" id="258" r:id="R6d7d7b079c264b06"/>
    <p:sldId xmlns:r="http://schemas.openxmlformats.org/officeDocument/2006/relationships" id="259" r:id="Rf35e30bcfb5149ab"/>
    <p:sldId xmlns:r="http://schemas.openxmlformats.org/officeDocument/2006/relationships" id="260" r:id="R692e49a3ff3b4f77"/>
    <p:sldId xmlns:r="http://schemas.openxmlformats.org/officeDocument/2006/relationships" id="261" r:id="R1089bdbfcd374c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5da7f06b44c1e" /><Relationship Type="http://schemas.openxmlformats.org/officeDocument/2006/relationships/slide" Target="/ppt/slides/slide1.xml" Id="R9e03031d434b4b2b" /><Relationship Type="http://schemas.openxmlformats.org/officeDocument/2006/relationships/slide" Target="/ppt/slides/slide2.xml" Id="R852ca84a3c4742b6" /><Relationship Type="http://schemas.openxmlformats.org/officeDocument/2006/relationships/slide" Target="/ppt/slides/slide3.xml" Id="R6d7d7b079c264b06" /><Relationship Type="http://schemas.openxmlformats.org/officeDocument/2006/relationships/slide" Target="/ppt/slides/slide4.xml" Id="Rf35e30bcfb5149ab" /><Relationship Type="http://schemas.openxmlformats.org/officeDocument/2006/relationships/slide" Target="/ppt/slides/slide5.xml" Id="R692e49a3ff3b4f77" /><Relationship Type="http://schemas.openxmlformats.org/officeDocument/2006/relationships/slide" Target="/ppt/slides/slide6.xml" Id="R1089bdbfcd374c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a267dcc59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65cf7272141a7" /><Relationship Type="http://schemas.openxmlformats.org/officeDocument/2006/relationships/theme" Target="/ppt/slideMasters/theme/theme1.xml" Id="Rfe10548b853a44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865cf7272141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77f238a0a4e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a04a2bea743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b309149b346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9edeea23842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9a399c52b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48b9ca7e840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 ODIN NORDEN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3 061 858 291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2 822 083 069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2 809 842 362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24 169 426 614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24 203 715 239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00 48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980 146 561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 ODIN NORDEN</a:t>
            </a:r>
          </a:p>
        </p:txBody>
      </p:sp>
    </p:spTree>
  </p:cSld>
  <p:clrMapOvr>
    <a:masterClrMapping xmlns:a="http://schemas.openxmlformats.org/drawingml/2006/main"/>
  </p:clrMapOvr>
</p:sld>
</file>