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3fd3bc929b43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c9fdd3809d479f"/>
  </p:sldMasterIdLst>
  <p:sldIdLst>
    <p:sldId xmlns:r="http://schemas.openxmlformats.org/officeDocument/2006/relationships" id="256" r:id="Rbad42b7dbf69405a"/>
    <p:sldId xmlns:r="http://schemas.openxmlformats.org/officeDocument/2006/relationships" id="257" r:id="Rc37c627869dd494e"/>
    <p:sldId xmlns:r="http://schemas.openxmlformats.org/officeDocument/2006/relationships" id="258" r:id="R9db677d89eec4717"/>
    <p:sldId xmlns:r="http://schemas.openxmlformats.org/officeDocument/2006/relationships" id="259" r:id="Ra9201adff6ed49bc"/>
    <p:sldId xmlns:r="http://schemas.openxmlformats.org/officeDocument/2006/relationships" id="260" r:id="Ra5df996a1f524bff"/>
    <p:sldId xmlns:r="http://schemas.openxmlformats.org/officeDocument/2006/relationships" id="261" r:id="R1c07bf05a3ec40f1"/>
    <p:sldId xmlns:r="http://schemas.openxmlformats.org/officeDocument/2006/relationships" id="262" r:id="R8900fe6478a648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c9fdd3809d479f" /><Relationship Type="http://schemas.openxmlformats.org/officeDocument/2006/relationships/slide" Target="/ppt/slides/slide1.xml" Id="Rbad42b7dbf69405a" /><Relationship Type="http://schemas.openxmlformats.org/officeDocument/2006/relationships/slide" Target="/ppt/slides/slide2.xml" Id="Rc37c627869dd494e" /><Relationship Type="http://schemas.openxmlformats.org/officeDocument/2006/relationships/slide" Target="/ppt/slides/slide3.xml" Id="R9db677d89eec4717" /><Relationship Type="http://schemas.openxmlformats.org/officeDocument/2006/relationships/slide" Target="/ppt/slides/slide4.xml" Id="Ra9201adff6ed49bc" /><Relationship Type="http://schemas.openxmlformats.org/officeDocument/2006/relationships/slide" Target="/ppt/slides/slide5.xml" Id="Ra5df996a1f524bff" /><Relationship Type="http://schemas.openxmlformats.org/officeDocument/2006/relationships/slide" Target="/ppt/slides/slide6.xml" Id="R1c07bf05a3ec40f1" /><Relationship Type="http://schemas.openxmlformats.org/officeDocument/2006/relationships/slide" Target="/ppt/slides/slide7.xml" Id="R8900fe6478a648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3402c8dbb42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1146123a24346" /><Relationship Type="http://schemas.openxmlformats.org/officeDocument/2006/relationships/theme" Target="/ppt/slideMasters/theme/theme1.xml" Id="Re74a98b858fc47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e1146123a243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4ab05300440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5753f4fbf4c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cd7fca5ea42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5a337cc4049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add3d5d684b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48a68f2fa45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48ef927e24b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GO' VAKKER STUA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GO' VAKKER STUA AS ble etablert [år] og holder til i Selbu.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2 183 005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−128 618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378 908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UTHUS HJØRDIS SYNNØVE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UTHUS WENCHE E STOKKE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WELVE GUDRUN S SKRØDAL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7580 Selbu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81 73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980 063 313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