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312a129318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0b56b4657a4fcc"/>
  </p:sldMasterIdLst>
  <p:sldIdLst>
    <p:sldId xmlns:r="http://schemas.openxmlformats.org/officeDocument/2006/relationships" id="256" r:id="R0de1be4438144852"/>
    <p:sldId xmlns:r="http://schemas.openxmlformats.org/officeDocument/2006/relationships" id="257" r:id="R00f94cfc8be64a89"/>
    <p:sldId xmlns:r="http://schemas.openxmlformats.org/officeDocument/2006/relationships" id="258" r:id="Rf76d158e09ab46f1"/>
    <p:sldId xmlns:r="http://schemas.openxmlformats.org/officeDocument/2006/relationships" id="259" r:id="Rbd18f3fed1474a64"/>
    <p:sldId xmlns:r="http://schemas.openxmlformats.org/officeDocument/2006/relationships" id="260" r:id="R4d53f623ef0f47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b56b4657a4fcc" /><Relationship Type="http://schemas.openxmlformats.org/officeDocument/2006/relationships/slide" Target="/ppt/slides/slide1.xml" Id="R0de1be4438144852" /><Relationship Type="http://schemas.openxmlformats.org/officeDocument/2006/relationships/slide" Target="/ppt/slides/slide2.xml" Id="R00f94cfc8be64a89" /><Relationship Type="http://schemas.openxmlformats.org/officeDocument/2006/relationships/slide" Target="/ppt/slides/slide3.xml" Id="Rf76d158e09ab46f1" /><Relationship Type="http://schemas.openxmlformats.org/officeDocument/2006/relationships/slide" Target="/ppt/slides/slide4.xml" Id="Rbd18f3fed1474a64" /><Relationship Type="http://schemas.openxmlformats.org/officeDocument/2006/relationships/slide" Target="/ppt/slides/slide5.xml" Id="R4d53f623ef0f47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f46f58ce6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e774592d24520" /><Relationship Type="http://schemas.openxmlformats.org/officeDocument/2006/relationships/theme" Target="/ppt/slideMasters/theme/theme1.xml" Id="Rcae614fb59624b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ee774592d245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236cc1cfd4c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a18f9f1fd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3d05c316b42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7c1a2966c4f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190eeba024d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KVINNER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KVINNER OG LEDELSE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980 044 378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