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abd42c6b5e43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777e30503c4ec8"/>
  </p:sldMasterIdLst>
  <p:sldIdLst>
    <p:sldId xmlns:r="http://schemas.openxmlformats.org/officeDocument/2006/relationships" id="256" r:id="Rc4d66308fcfb4c77"/>
    <p:sldId xmlns:r="http://schemas.openxmlformats.org/officeDocument/2006/relationships" id="257" r:id="R6835156243d74178"/>
    <p:sldId xmlns:r="http://schemas.openxmlformats.org/officeDocument/2006/relationships" id="258" r:id="Rdbc96a79029244e1"/>
    <p:sldId xmlns:r="http://schemas.openxmlformats.org/officeDocument/2006/relationships" id="259" r:id="Ra0b8caeaa4be4771"/>
    <p:sldId xmlns:r="http://schemas.openxmlformats.org/officeDocument/2006/relationships" id="260" r:id="Rb31db845370c4a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77e30503c4ec8" /><Relationship Type="http://schemas.openxmlformats.org/officeDocument/2006/relationships/slide" Target="/ppt/slides/slide1.xml" Id="Rc4d66308fcfb4c77" /><Relationship Type="http://schemas.openxmlformats.org/officeDocument/2006/relationships/slide" Target="/ppt/slides/slide2.xml" Id="R6835156243d74178" /><Relationship Type="http://schemas.openxmlformats.org/officeDocument/2006/relationships/slide" Target="/ppt/slides/slide3.xml" Id="Rdbc96a79029244e1" /><Relationship Type="http://schemas.openxmlformats.org/officeDocument/2006/relationships/slide" Target="/ppt/slides/slide4.xml" Id="Ra0b8caeaa4be4771" /><Relationship Type="http://schemas.openxmlformats.org/officeDocument/2006/relationships/slide" Target="/ppt/slides/slide5.xml" Id="Rb31db845370c4a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e49c86a6445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c873a5a56446b" /><Relationship Type="http://schemas.openxmlformats.org/officeDocument/2006/relationships/theme" Target="/ppt/slideMasters/theme/theme1.xml" Id="R5fb619ee16dc49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8c873a5a5644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05a9c8cb144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3c97c37434d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6f0c0e53f45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48a478ca445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fcf1b597c48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