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5b2da842b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dacf533cb4f3b"/>
  </p:sldMasterIdLst>
  <p:sldIdLst>
    <p:sldId xmlns:r="http://schemas.openxmlformats.org/officeDocument/2006/relationships" id="256" r:id="R5cb45c45bc00416b"/>
    <p:sldId xmlns:r="http://schemas.openxmlformats.org/officeDocument/2006/relationships" id="257" r:id="Ra9a0475dff314a0f"/>
    <p:sldId xmlns:r="http://schemas.openxmlformats.org/officeDocument/2006/relationships" id="258" r:id="Rca07906180a74d0f"/>
    <p:sldId xmlns:r="http://schemas.openxmlformats.org/officeDocument/2006/relationships" id="259" r:id="Rb5548b7338bb4379"/>
    <p:sldId xmlns:r="http://schemas.openxmlformats.org/officeDocument/2006/relationships" id="260" r:id="R1121e2d59df34d94"/>
    <p:sldId xmlns:r="http://schemas.openxmlformats.org/officeDocument/2006/relationships" id="261" r:id="R6deb02a382304d90"/>
    <p:sldId xmlns:r="http://schemas.openxmlformats.org/officeDocument/2006/relationships" id="262" r:id="R1e9db635609f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dacf533cb4f3b" /><Relationship Type="http://schemas.openxmlformats.org/officeDocument/2006/relationships/slide" Target="/ppt/slides/slide1.xml" Id="R5cb45c45bc00416b" /><Relationship Type="http://schemas.openxmlformats.org/officeDocument/2006/relationships/slide" Target="/ppt/slides/slide2.xml" Id="Ra9a0475dff314a0f" /><Relationship Type="http://schemas.openxmlformats.org/officeDocument/2006/relationships/slide" Target="/ppt/slides/slide3.xml" Id="Rca07906180a74d0f" /><Relationship Type="http://schemas.openxmlformats.org/officeDocument/2006/relationships/slide" Target="/ppt/slides/slide4.xml" Id="Rb5548b7338bb4379" /><Relationship Type="http://schemas.openxmlformats.org/officeDocument/2006/relationships/slide" Target="/ppt/slides/slide5.xml" Id="R1121e2d59df34d94" /><Relationship Type="http://schemas.openxmlformats.org/officeDocument/2006/relationships/slide" Target="/ppt/slides/slide6.xml" Id="R6deb02a382304d90" /><Relationship Type="http://schemas.openxmlformats.org/officeDocument/2006/relationships/slide" Target="/ppt/slides/slide7.xml" Id="R1e9db635609f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f3b7bd85b48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41eddb4c447e0" /><Relationship Type="http://schemas.openxmlformats.org/officeDocument/2006/relationships/theme" Target="/ppt/slideMasters/theme/theme1.xml" Id="R98c3cdb769854c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941eddb4c4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d47a6e6c348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ce280da1e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e4884076a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e169f2789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79e03cbd6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14036be5844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2459f1b0e42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INSTRUMENTCOMPANIET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INSTRUMENTCOMPANIET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10 922 973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KAMIC IN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30 21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