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907ee5d72045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ba49ee59e14df0"/>
  </p:sldMasterIdLst>
  <p:sldIdLst>
    <p:sldId xmlns:r="http://schemas.openxmlformats.org/officeDocument/2006/relationships" id="256" r:id="Ra2cd0e6e0f9e41cc"/>
    <p:sldId xmlns:r="http://schemas.openxmlformats.org/officeDocument/2006/relationships" id="257" r:id="Rf2033d7b66e24bbb"/>
    <p:sldId xmlns:r="http://schemas.openxmlformats.org/officeDocument/2006/relationships" id="258" r:id="Rbb872aee4a9040d1"/>
    <p:sldId xmlns:r="http://schemas.openxmlformats.org/officeDocument/2006/relationships" id="259" r:id="Rc9e508091d4745de"/>
    <p:sldId xmlns:r="http://schemas.openxmlformats.org/officeDocument/2006/relationships" id="260" r:id="R3b9c6f7cdf6b4ebf"/>
    <p:sldId xmlns:r="http://schemas.openxmlformats.org/officeDocument/2006/relationships" id="261" r:id="Rae1d001601fd4e80"/>
    <p:sldId xmlns:r="http://schemas.openxmlformats.org/officeDocument/2006/relationships" id="262" r:id="R1f722a0015fa48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ba49ee59e14df0" /><Relationship Type="http://schemas.openxmlformats.org/officeDocument/2006/relationships/slide" Target="/ppt/slides/slide1.xml" Id="Ra2cd0e6e0f9e41cc" /><Relationship Type="http://schemas.openxmlformats.org/officeDocument/2006/relationships/slide" Target="/ppt/slides/slide2.xml" Id="Rf2033d7b66e24bbb" /><Relationship Type="http://schemas.openxmlformats.org/officeDocument/2006/relationships/slide" Target="/ppt/slides/slide3.xml" Id="Rbb872aee4a9040d1" /><Relationship Type="http://schemas.openxmlformats.org/officeDocument/2006/relationships/slide" Target="/ppt/slides/slide4.xml" Id="Rc9e508091d4745de" /><Relationship Type="http://schemas.openxmlformats.org/officeDocument/2006/relationships/slide" Target="/ppt/slides/slide5.xml" Id="R3b9c6f7cdf6b4ebf" /><Relationship Type="http://schemas.openxmlformats.org/officeDocument/2006/relationships/slide" Target="/ppt/slides/slide6.xml" Id="Rae1d001601fd4e80" /><Relationship Type="http://schemas.openxmlformats.org/officeDocument/2006/relationships/slide" Target="/ppt/slides/slide7.xml" Id="R1f722a0015fa48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07a14c0bf246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031aa92b94a22" /><Relationship Type="http://schemas.openxmlformats.org/officeDocument/2006/relationships/theme" Target="/ppt/slideMasters/theme/theme1.xml" Id="Rc07677ba605341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7031aa92b94a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5eb7d3b4541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537425d0c47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75ccd0b5f43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f5994e7254c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9f492e9e74b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086fce3cd4e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0a43c4fda45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SIVILARKITEKT MNAL LEIF LARSEN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 MNAL LEIF LARSEN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1 464 692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660 555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1 428 693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 LEIF LARSEN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62 33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arkll@online.no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979 962 274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