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344dd1e59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31b6e2b54424f"/>
  </p:sldMasterIdLst>
  <p:sldIdLst>
    <p:sldId xmlns:r="http://schemas.openxmlformats.org/officeDocument/2006/relationships" id="256" r:id="R25160fc204164cdb"/>
    <p:sldId xmlns:r="http://schemas.openxmlformats.org/officeDocument/2006/relationships" id="257" r:id="R0874153885704676"/>
    <p:sldId xmlns:r="http://schemas.openxmlformats.org/officeDocument/2006/relationships" id="258" r:id="R5eb513af8f1b4ed1"/>
    <p:sldId xmlns:r="http://schemas.openxmlformats.org/officeDocument/2006/relationships" id="259" r:id="R88506272f8664683"/>
    <p:sldId xmlns:r="http://schemas.openxmlformats.org/officeDocument/2006/relationships" id="260" r:id="R29c7fbf3e5b0487b"/>
    <p:sldId xmlns:r="http://schemas.openxmlformats.org/officeDocument/2006/relationships" id="261" r:id="Rff049d05229745da"/>
    <p:sldId xmlns:r="http://schemas.openxmlformats.org/officeDocument/2006/relationships" id="262" r:id="R908ab07971cf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31b6e2b54424f" /><Relationship Type="http://schemas.openxmlformats.org/officeDocument/2006/relationships/slide" Target="/ppt/slides/slide1.xml" Id="R25160fc204164cdb" /><Relationship Type="http://schemas.openxmlformats.org/officeDocument/2006/relationships/slide" Target="/ppt/slides/slide2.xml" Id="R0874153885704676" /><Relationship Type="http://schemas.openxmlformats.org/officeDocument/2006/relationships/slide" Target="/ppt/slides/slide3.xml" Id="R5eb513af8f1b4ed1" /><Relationship Type="http://schemas.openxmlformats.org/officeDocument/2006/relationships/slide" Target="/ppt/slides/slide4.xml" Id="R88506272f8664683" /><Relationship Type="http://schemas.openxmlformats.org/officeDocument/2006/relationships/slide" Target="/ppt/slides/slide5.xml" Id="R29c7fbf3e5b0487b" /><Relationship Type="http://schemas.openxmlformats.org/officeDocument/2006/relationships/slide" Target="/ppt/slides/slide6.xml" Id="Rff049d05229745da" /><Relationship Type="http://schemas.openxmlformats.org/officeDocument/2006/relationships/slide" Target="/ppt/slides/slide7.xml" Id="R908ab07971cf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a1e96453f46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92ca04ad84433" /><Relationship Type="http://schemas.openxmlformats.org/officeDocument/2006/relationships/theme" Target="/ppt/slideMasters/theme/theme1.xml" Id="Rcbf17cea694b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92ca04ad8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f00f1147c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66a1252e7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32e9d8e6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4e6d9f571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1a0cfad72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31e7dc8f64b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b9b7608db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