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878ae0004840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5186bc1c2843ce"/>
  </p:sldMasterIdLst>
  <p:sldIdLst>
    <p:sldId xmlns:r="http://schemas.openxmlformats.org/officeDocument/2006/relationships" id="256" r:id="R6dbaba98806d4b74"/>
    <p:sldId xmlns:r="http://schemas.openxmlformats.org/officeDocument/2006/relationships" id="257" r:id="R0a99601eea2f4e86"/>
    <p:sldId xmlns:r="http://schemas.openxmlformats.org/officeDocument/2006/relationships" id="258" r:id="R96cea963d2764812"/>
    <p:sldId xmlns:r="http://schemas.openxmlformats.org/officeDocument/2006/relationships" id="259" r:id="R3e127208d54c427a"/>
    <p:sldId xmlns:r="http://schemas.openxmlformats.org/officeDocument/2006/relationships" id="260" r:id="R2bcaa65d38834581"/>
    <p:sldId xmlns:r="http://schemas.openxmlformats.org/officeDocument/2006/relationships" id="261" r:id="Rfa0fd33ec29f4498"/>
    <p:sldId xmlns:r="http://schemas.openxmlformats.org/officeDocument/2006/relationships" id="262" r:id="Rc3ff0fca81044f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5186bc1c2843ce" /><Relationship Type="http://schemas.openxmlformats.org/officeDocument/2006/relationships/slide" Target="/ppt/slides/slide1.xml" Id="R6dbaba98806d4b74" /><Relationship Type="http://schemas.openxmlformats.org/officeDocument/2006/relationships/slide" Target="/ppt/slides/slide2.xml" Id="R0a99601eea2f4e86" /><Relationship Type="http://schemas.openxmlformats.org/officeDocument/2006/relationships/slide" Target="/ppt/slides/slide3.xml" Id="R96cea963d2764812" /><Relationship Type="http://schemas.openxmlformats.org/officeDocument/2006/relationships/slide" Target="/ppt/slides/slide4.xml" Id="R3e127208d54c427a" /><Relationship Type="http://schemas.openxmlformats.org/officeDocument/2006/relationships/slide" Target="/ppt/slides/slide5.xml" Id="R2bcaa65d38834581" /><Relationship Type="http://schemas.openxmlformats.org/officeDocument/2006/relationships/slide" Target="/ppt/slides/slide6.xml" Id="Rfa0fd33ec29f4498" /><Relationship Type="http://schemas.openxmlformats.org/officeDocument/2006/relationships/slide" Target="/ppt/slides/slide7.xml" Id="Rc3ff0fca81044f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33b0410eea4c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e75f979394a6f" /><Relationship Type="http://schemas.openxmlformats.org/officeDocument/2006/relationships/theme" Target="/ppt/slideMasters/theme/theme1.xml" Id="R1d48511d215546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2e75f979394a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a29b3e33a48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85362702f41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a2ae5018c4f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42f18d1d74b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8e64dc1a040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618ca01fc40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f1edb8ee749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JOH-SYSTEM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325 901 036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325 919 411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ASKO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979 944 721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