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ff1619f4b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4f92afc8bf444f"/>
  </p:sldMasterIdLst>
  <p:sldIdLst>
    <p:sldId xmlns:r="http://schemas.openxmlformats.org/officeDocument/2006/relationships" id="256" r:id="Refcc70a382c545ff"/>
    <p:sldId xmlns:r="http://schemas.openxmlformats.org/officeDocument/2006/relationships" id="257" r:id="R166319683544413c"/>
    <p:sldId xmlns:r="http://schemas.openxmlformats.org/officeDocument/2006/relationships" id="258" r:id="Rbccdbee1d6524f84"/>
    <p:sldId xmlns:r="http://schemas.openxmlformats.org/officeDocument/2006/relationships" id="259" r:id="R015c4a05fc134ea0"/>
    <p:sldId xmlns:r="http://schemas.openxmlformats.org/officeDocument/2006/relationships" id="260" r:id="Rbde973b1a1a04632"/>
    <p:sldId xmlns:r="http://schemas.openxmlformats.org/officeDocument/2006/relationships" id="261" r:id="R660bc96a74fe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f92afc8bf444f" /><Relationship Type="http://schemas.openxmlformats.org/officeDocument/2006/relationships/slide" Target="/ppt/slides/slide1.xml" Id="Refcc70a382c545ff" /><Relationship Type="http://schemas.openxmlformats.org/officeDocument/2006/relationships/slide" Target="/ppt/slides/slide2.xml" Id="R166319683544413c" /><Relationship Type="http://schemas.openxmlformats.org/officeDocument/2006/relationships/slide" Target="/ppt/slides/slide3.xml" Id="Rbccdbee1d6524f84" /><Relationship Type="http://schemas.openxmlformats.org/officeDocument/2006/relationships/slide" Target="/ppt/slides/slide4.xml" Id="R015c4a05fc134ea0" /><Relationship Type="http://schemas.openxmlformats.org/officeDocument/2006/relationships/slide" Target="/ppt/slides/slide5.xml" Id="Rbde973b1a1a04632" /><Relationship Type="http://schemas.openxmlformats.org/officeDocument/2006/relationships/slide" Target="/ppt/slides/slide6.xml" Id="R660bc96a74fe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eb84f0534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be0f8d174852" /><Relationship Type="http://schemas.openxmlformats.org/officeDocument/2006/relationships/theme" Target="/ppt/slideMasters/theme/theme1.xml" Id="R11c685bf3754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6be0f8d17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418e15414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092090fae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86c7665db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33c3f89f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dd1f4654c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687e0fd984b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