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6a364e690a49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462312dafa47b3"/>
  </p:sldMasterIdLst>
  <p:sldIdLst>
    <p:sldId xmlns:r="http://schemas.openxmlformats.org/officeDocument/2006/relationships" id="256" r:id="Ree5ba83d2922475f"/>
    <p:sldId xmlns:r="http://schemas.openxmlformats.org/officeDocument/2006/relationships" id="257" r:id="Rd882cce663a542a0"/>
    <p:sldId xmlns:r="http://schemas.openxmlformats.org/officeDocument/2006/relationships" id="258" r:id="R04debefe9d874bd3"/>
    <p:sldId xmlns:r="http://schemas.openxmlformats.org/officeDocument/2006/relationships" id="259" r:id="R49832ce512fb4db8"/>
    <p:sldId xmlns:r="http://schemas.openxmlformats.org/officeDocument/2006/relationships" id="260" r:id="Ra46be90d309648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62312dafa47b3" /><Relationship Type="http://schemas.openxmlformats.org/officeDocument/2006/relationships/slide" Target="/ppt/slides/slide1.xml" Id="Ree5ba83d2922475f" /><Relationship Type="http://schemas.openxmlformats.org/officeDocument/2006/relationships/slide" Target="/ppt/slides/slide2.xml" Id="Rd882cce663a542a0" /><Relationship Type="http://schemas.openxmlformats.org/officeDocument/2006/relationships/slide" Target="/ppt/slides/slide3.xml" Id="R04debefe9d874bd3" /><Relationship Type="http://schemas.openxmlformats.org/officeDocument/2006/relationships/slide" Target="/ppt/slides/slide4.xml" Id="R49832ce512fb4db8" /><Relationship Type="http://schemas.openxmlformats.org/officeDocument/2006/relationships/slide" Target="/ppt/slides/slide5.xml" Id="Ra46be90d309648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02cced1d3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6b47014a14750" /><Relationship Type="http://schemas.openxmlformats.org/officeDocument/2006/relationships/theme" Target="/ppt/slideMasters/theme/theme1.xml" Id="R035a6eb238dd43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66b47014a147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c6a030d92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8ea278dde41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83af1333d4a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c93feb70b4f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b016f010b41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OVE NERENG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NERENG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OVE NERENG ble etablert [år] og holder til i Rogne.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NERENG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NERENG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NERENG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415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2943 Rogne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25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979 938 764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NERENG</a:t>
            </a:r>
          </a:p>
        </p:txBody>
      </p:sp>
    </p:spTree>
  </p:cSld>
  <p:clrMapOvr>
    <a:masterClrMapping xmlns:a="http://schemas.openxmlformats.org/drawingml/2006/main"/>
  </p:clrMapOvr>
</p:sld>
</file>