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b42e3816a4e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c575f241824db9"/>
  </p:sldMasterIdLst>
  <p:sldIdLst>
    <p:sldId xmlns:r="http://schemas.openxmlformats.org/officeDocument/2006/relationships" id="256" r:id="R07fcbb00feab4e55"/>
    <p:sldId xmlns:r="http://schemas.openxmlformats.org/officeDocument/2006/relationships" id="257" r:id="Rf7770272fb3c4022"/>
    <p:sldId xmlns:r="http://schemas.openxmlformats.org/officeDocument/2006/relationships" id="258" r:id="Rc258cde0003d46ce"/>
    <p:sldId xmlns:r="http://schemas.openxmlformats.org/officeDocument/2006/relationships" id="259" r:id="R4cc2a707bed345fe"/>
    <p:sldId xmlns:r="http://schemas.openxmlformats.org/officeDocument/2006/relationships" id="260" r:id="Rb3444d8a3e794b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c575f241824db9" /><Relationship Type="http://schemas.openxmlformats.org/officeDocument/2006/relationships/slide" Target="/ppt/slides/slide1.xml" Id="R07fcbb00feab4e55" /><Relationship Type="http://schemas.openxmlformats.org/officeDocument/2006/relationships/slide" Target="/ppt/slides/slide2.xml" Id="Rf7770272fb3c4022" /><Relationship Type="http://schemas.openxmlformats.org/officeDocument/2006/relationships/slide" Target="/ppt/slides/slide3.xml" Id="Rc258cde0003d46ce" /><Relationship Type="http://schemas.openxmlformats.org/officeDocument/2006/relationships/slide" Target="/ppt/slides/slide4.xml" Id="R4cc2a707bed345fe" /><Relationship Type="http://schemas.openxmlformats.org/officeDocument/2006/relationships/slide" Target="/ppt/slides/slide5.xml" Id="Rb3444d8a3e794b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e6e6a32e0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e8e070ea443b7" /><Relationship Type="http://schemas.openxmlformats.org/officeDocument/2006/relationships/theme" Target="/ppt/slideMasters/theme/theme1.xml" Id="R431c5a94990749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e8e070ea443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bff66a66046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093cff5e49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4a43bb3a144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887ff0b88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c27480faa49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