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85d70e071a48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34ad761f745da"/>
  </p:sldMasterIdLst>
  <p:sldIdLst>
    <p:sldId xmlns:r="http://schemas.openxmlformats.org/officeDocument/2006/relationships" id="256" r:id="R35e94605221549c8"/>
    <p:sldId xmlns:r="http://schemas.openxmlformats.org/officeDocument/2006/relationships" id="257" r:id="R79cc9888be3b4075"/>
    <p:sldId xmlns:r="http://schemas.openxmlformats.org/officeDocument/2006/relationships" id="258" r:id="R0df9036936c648b4"/>
    <p:sldId xmlns:r="http://schemas.openxmlformats.org/officeDocument/2006/relationships" id="259" r:id="R3ae2d5874af14fc2"/>
    <p:sldId xmlns:r="http://schemas.openxmlformats.org/officeDocument/2006/relationships" id="260" r:id="Re81ad6d620c4434d"/>
    <p:sldId xmlns:r="http://schemas.openxmlformats.org/officeDocument/2006/relationships" id="261" r:id="Re578915625064c48"/>
    <p:sldId xmlns:r="http://schemas.openxmlformats.org/officeDocument/2006/relationships" id="262" r:id="Re73a896999b2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34ad761f745da" /><Relationship Type="http://schemas.openxmlformats.org/officeDocument/2006/relationships/slide" Target="/ppt/slides/slide1.xml" Id="R35e94605221549c8" /><Relationship Type="http://schemas.openxmlformats.org/officeDocument/2006/relationships/slide" Target="/ppt/slides/slide2.xml" Id="R79cc9888be3b4075" /><Relationship Type="http://schemas.openxmlformats.org/officeDocument/2006/relationships/slide" Target="/ppt/slides/slide3.xml" Id="R0df9036936c648b4" /><Relationship Type="http://schemas.openxmlformats.org/officeDocument/2006/relationships/slide" Target="/ppt/slides/slide4.xml" Id="R3ae2d5874af14fc2" /><Relationship Type="http://schemas.openxmlformats.org/officeDocument/2006/relationships/slide" Target="/ppt/slides/slide5.xml" Id="Re81ad6d620c4434d" /><Relationship Type="http://schemas.openxmlformats.org/officeDocument/2006/relationships/slide" Target="/ppt/slides/slide6.xml" Id="Re578915625064c48" /><Relationship Type="http://schemas.openxmlformats.org/officeDocument/2006/relationships/slide" Target="/ppt/slides/slide7.xml" Id="Re73a896999b2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bab058efd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fa65e2af04c4d" /><Relationship Type="http://schemas.openxmlformats.org/officeDocument/2006/relationships/theme" Target="/ppt/slideMasters/theme/theme1.xml" Id="Rc791afa2f0014b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1fa65e2af0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ea3c3601e4c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516f6b17c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0b5b0e007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30375c22e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6893ae9c5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ff527a8f94c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8fe6001b9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2 708 119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3 113 941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EVA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IVAR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EIKEMO WENCHE ÅSBØ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979 913 095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ÅSBØ EIENDOM AS</a:t>
            </a:r>
          </a:p>
        </p:txBody>
      </p:sp>
    </p:spTree>
  </p:cSld>
  <p:clrMapOvr>
    <a:masterClrMapping xmlns:a="http://schemas.openxmlformats.org/drawingml/2006/main"/>
  </p:clrMapOvr>
</p:sld>
</file>