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7ad35e34c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f32606aff43dc"/>
  </p:sldMasterIdLst>
  <p:sldIdLst>
    <p:sldId xmlns:r="http://schemas.openxmlformats.org/officeDocument/2006/relationships" id="256" r:id="Rb8466765b6c349c9"/>
    <p:sldId xmlns:r="http://schemas.openxmlformats.org/officeDocument/2006/relationships" id="257" r:id="R31b8e30134194160"/>
    <p:sldId xmlns:r="http://schemas.openxmlformats.org/officeDocument/2006/relationships" id="258" r:id="R1696db772dd94788"/>
    <p:sldId xmlns:r="http://schemas.openxmlformats.org/officeDocument/2006/relationships" id="259" r:id="R8a9c114e8fcc4c85"/>
    <p:sldId xmlns:r="http://schemas.openxmlformats.org/officeDocument/2006/relationships" id="260" r:id="R6cf444c7dd4443fd"/>
    <p:sldId xmlns:r="http://schemas.openxmlformats.org/officeDocument/2006/relationships" id="261" r:id="R0b5698a6e1d94596"/>
    <p:sldId xmlns:r="http://schemas.openxmlformats.org/officeDocument/2006/relationships" id="262" r:id="Rac16df1f9ce8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f32606aff43dc" /><Relationship Type="http://schemas.openxmlformats.org/officeDocument/2006/relationships/slide" Target="/ppt/slides/slide1.xml" Id="Rb8466765b6c349c9" /><Relationship Type="http://schemas.openxmlformats.org/officeDocument/2006/relationships/slide" Target="/ppt/slides/slide2.xml" Id="R31b8e30134194160" /><Relationship Type="http://schemas.openxmlformats.org/officeDocument/2006/relationships/slide" Target="/ppt/slides/slide3.xml" Id="R1696db772dd94788" /><Relationship Type="http://schemas.openxmlformats.org/officeDocument/2006/relationships/slide" Target="/ppt/slides/slide4.xml" Id="R8a9c114e8fcc4c85" /><Relationship Type="http://schemas.openxmlformats.org/officeDocument/2006/relationships/slide" Target="/ppt/slides/slide5.xml" Id="R6cf444c7dd4443fd" /><Relationship Type="http://schemas.openxmlformats.org/officeDocument/2006/relationships/slide" Target="/ppt/slides/slide6.xml" Id="R0b5698a6e1d94596" /><Relationship Type="http://schemas.openxmlformats.org/officeDocument/2006/relationships/slide" Target="/ppt/slides/slide7.xml" Id="Rac16df1f9ce8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b2923ea34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3ff311dfb41c7" /><Relationship Type="http://schemas.openxmlformats.org/officeDocument/2006/relationships/theme" Target="/ppt/slideMasters/theme/theme1.xml" Id="R3b6eeadcbead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3ff311dfb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450a60eca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ac0024f26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79932d186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7784a0eef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e1d3d08b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ab0e4b739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c2f21e98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BYGGSERVICE NORD-ØSTERDAL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BYGGSERVICE NORD-ØSTERDAL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60 613 723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9 982 121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24 658 315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979 910 371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BYGGSERVICE NORD-ØSTERDAL AS</a:t>
            </a:r>
          </a:p>
        </p:txBody>
      </p:sp>
    </p:spTree>
  </p:cSld>
  <p:clrMapOvr>
    <a:masterClrMapping xmlns:a="http://schemas.openxmlformats.org/drawingml/2006/main"/>
  </p:clrMapOvr>
</p:sld>
</file>