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229074455f4e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e9de5aea5e48cd"/>
  </p:sldMasterIdLst>
  <p:sldIdLst>
    <p:sldId xmlns:r="http://schemas.openxmlformats.org/officeDocument/2006/relationships" id="256" r:id="R57843d229f494107"/>
    <p:sldId xmlns:r="http://schemas.openxmlformats.org/officeDocument/2006/relationships" id="257" r:id="R41d9d90ebc0b4542"/>
    <p:sldId xmlns:r="http://schemas.openxmlformats.org/officeDocument/2006/relationships" id="258" r:id="Rba683755a68840f3"/>
    <p:sldId xmlns:r="http://schemas.openxmlformats.org/officeDocument/2006/relationships" id="259" r:id="R70167553e08941ad"/>
    <p:sldId xmlns:r="http://schemas.openxmlformats.org/officeDocument/2006/relationships" id="260" r:id="R2d544bae80cb44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e9de5aea5e48cd" /><Relationship Type="http://schemas.openxmlformats.org/officeDocument/2006/relationships/slide" Target="/ppt/slides/slide1.xml" Id="R57843d229f494107" /><Relationship Type="http://schemas.openxmlformats.org/officeDocument/2006/relationships/slide" Target="/ppt/slides/slide2.xml" Id="R41d9d90ebc0b4542" /><Relationship Type="http://schemas.openxmlformats.org/officeDocument/2006/relationships/slide" Target="/ppt/slides/slide3.xml" Id="Rba683755a68840f3" /><Relationship Type="http://schemas.openxmlformats.org/officeDocument/2006/relationships/slide" Target="/ppt/slides/slide4.xml" Id="R70167553e08941ad" /><Relationship Type="http://schemas.openxmlformats.org/officeDocument/2006/relationships/slide" Target="/ppt/slides/slide5.xml" Id="R2d544bae80cb44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1a1637c83341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59490da424056" /><Relationship Type="http://schemas.openxmlformats.org/officeDocument/2006/relationships/theme" Target="/ppt/slideMasters/theme/theme1.xml" Id="R66e82c9232b746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059490da4240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4d4a3151e46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7ac2f2ad44c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9faa0d3cd49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ce9351c6144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2681434c544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UTSIKTEN MAT &amp; DRIKKE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UTSIKTEN MAT &amp; DRIKKE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UTSIKTEN MAT &amp; DRIKKE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UTSIKTEN MAT &amp; DRIKKE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UTSIKTEN MAT &amp; DRIKKE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UTSIKTEN MAT &amp; DRIKKE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979 879 253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UTSIKTEN MAT &amp; DRIKKE AS</a:t>
            </a:r>
          </a:p>
        </p:txBody>
      </p:sp>
    </p:spTree>
  </p:cSld>
  <p:clrMapOvr>
    <a:masterClrMapping xmlns:a="http://schemas.openxmlformats.org/drawingml/2006/main"/>
  </p:clrMapOvr>
</p:sld>
</file>