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f25d98edb9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3d3b3b4e884d65"/>
  </p:sldMasterIdLst>
  <p:sldIdLst>
    <p:sldId xmlns:r="http://schemas.openxmlformats.org/officeDocument/2006/relationships" id="256" r:id="R7305a3631dc64911"/>
    <p:sldId xmlns:r="http://schemas.openxmlformats.org/officeDocument/2006/relationships" id="257" r:id="R58dd43b7c8c542c1"/>
    <p:sldId xmlns:r="http://schemas.openxmlformats.org/officeDocument/2006/relationships" id="258" r:id="Rf6245e7867d64945"/>
    <p:sldId xmlns:r="http://schemas.openxmlformats.org/officeDocument/2006/relationships" id="259" r:id="R7399df0d836a408d"/>
    <p:sldId xmlns:r="http://schemas.openxmlformats.org/officeDocument/2006/relationships" id="260" r:id="Rba028bd0242c48da"/>
    <p:sldId xmlns:r="http://schemas.openxmlformats.org/officeDocument/2006/relationships" id="261" r:id="Rf8b2fb2b39db4fd9"/>
    <p:sldId xmlns:r="http://schemas.openxmlformats.org/officeDocument/2006/relationships" id="262" r:id="R705fdb6c5b45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d3b3b4e884d65" /><Relationship Type="http://schemas.openxmlformats.org/officeDocument/2006/relationships/slide" Target="/ppt/slides/slide1.xml" Id="R7305a3631dc64911" /><Relationship Type="http://schemas.openxmlformats.org/officeDocument/2006/relationships/slide" Target="/ppt/slides/slide2.xml" Id="R58dd43b7c8c542c1" /><Relationship Type="http://schemas.openxmlformats.org/officeDocument/2006/relationships/slide" Target="/ppt/slides/slide3.xml" Id="Rf6245e7867d64945" /><Relationship Type="http://schemas.openxmlformats.org/officeDocument/2006/relationships/slide" Target="/ppt/slides/slide4.xml" Id="R7399df0d836a408d" /><Relationship Type="http://schemas.openxmlformats.org/officeDocument/2006/relationships/slide" Target="/ppt/slides/slide5.xml" Id="Rba028bd0242c48da" /><Relationship Type="http://schemas.openxmlformats.org/officeDocument/2006/relationships/slide" Target="/ppt/slides/slide6.xml" Id="Rf8b2fb2b39db4fd9" /><Relationship Type="http://schemas.openxmlformats.org/officeDocument/2006/relationships/slide" Target="/ppt/slides/slide7.xml" Id="R705fdb6c5b45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d035ba1c946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f0a510e4c47b6" /><Relationship Type="http://schemas.openxmlformats.org/officeDocument/2006/relationships/theme" Target="/ppt/slideMasters/theme/theme1.xml" Id="R8c2ccb80f1b448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cf0a510e4c47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a3834c5a147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9243438834f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e3907908a48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8a154657f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ef7de469d45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a4c6b779543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b58d5d25d44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TEGO AS ble etablert [år] og holder til i Gaupen.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997 431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25 629 438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30 215 842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ØDEGAARD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Hersethøgda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2355 Gaupen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979 833 741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TEGO AS</a:t>
            </a:r>
          </a:p>
        </p:txBody>
      </p:sp>
    </p:spTree>
  </p:cSld>
  <p:clrMapOvr>
    <a:masterClrMapping xmlns:a="http://schemas.openxmlformats.org/drawingml/2006/main"/>
  </p:clrMapOvr>
</p:sld>
</file>