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b3d7cb62c547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9de57ae5030486f"/>
  </p:sldMasterIdLst>
  <p:sldIdLst>
    <p:sldId xmlns:r="http://schemas.openxmlformats.org/officeDocument/2006/relationships" id="256" r:id="R7b8386b30d1542ef"/>
    <p:sldId xmlns:r="http://schemas.openxmlformats.org/officeDocument/2006/relationships" id="257" r:id="R158ef3c5328a4b1a"/>
    <p:sldId xmlns:r="http://schemas.openxmlformats.org/officeDocument/2006/relationships" id="258" r:id="R5cfd604719584173"/>
    <p:sldId xmlns:r="http://schemas.openxmlformats.org/officeDocument/2006/relationships" id="259" r:id="Rb1b3af5534f147fa"/>
    <p:sldId xmlns:r="http://schemas.openxmlformats.org/officeDocument/2006/relationships" id="260" r:id="R0e48342b40ac4e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de57ae5030486f" /><Relationship Type="http://schemas.openxmlformats.org/officeDocument/2006/relationships/slide" Target="/ppt/slides/slide1.xml" Id="R7b8386b30d1542ef" /><Relationship Type="http://schemas.openxmlformats.org/officeDocument/2006/relationships/slide" Target="/ppt/slides/slide2.xml" Id="R158ef3c5328a4b1a" /><Relationship Type="http://schemas.openxmlformats.org/officeDocument/2006/relationships/slide" Target="/ppt/slides/slide3.xml" Id="R5cfd604719584173" /><Relationship Type="http://schemas.openxmlformats.org/officeDocument/2006/relationships/slide" Target="/ppt/slides/slide4.xml" Id="Rb1b3af5534f147fa" /><Relationship Type="http://schemas.openxmlformats.org/officeDocument/2006/relationships/slide" Target="/ppt/slides/slide5.xml" Id="R0e48342b40ac4e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2e686ca1ea44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9cf6266f1f4481" /><Relationship Type="http://schemas.openxmlformats.org/officeDocument/2006/relationships/theme" Target="/ppt/slideMasters/theme/theme1.xml" Id="R17712ebf521d4c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9cf6266f1f44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1616782134bd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4c067f3bcd45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3146d674e4f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842333dc804f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7e678d1af940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HANSEN GRAVING OG TRANSPORT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GRAVING OG TRANSPORT ble etablert [år] og holder til i Borre.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Kimestadveien 111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3184 Borre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07 45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979 826 621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