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f0ba1e93ed40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f9100b009c4ce9"/>
  </p:sldMasterIdLst>
  <p:sldIdLst>
    <p:sldId xmlns:r="http://schemas.openxmlformats.org/officeDocument/2006/relationships" id="256" r:id="R5c6be7cbef8340d0"/>
    <p:sldId xmlns:r="http://schemas.openxmlformats.org/officeDocument/2006/relationships" id="257" r:id="R5834c41c91674f10"/>
    <p:sldId xmlns:r="http://schemas.openxmlformats.org/officeDocument/2006/relationships" id="258" r:id="R007cf2ea562344c0"/>
    <p:sldId xmlns:r="http://schemas.openxmlformats.org/officeDocument/2006/relationships" id="259" r:id="R268021fe4fcb41cf"/>
    <p:sldId xmlns:r="http://schemas.openxmlformats.org/officeDocument/2006/relationships" id="260" r:id="Rcf7d87a2d9574c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9100b009c4ce9" /><Relationship Type="http://schemas.openxmlformats.org/officeDocument/2006/relationships/slide" Target="/ppt/slides/slide1.xml" Id="R5c6be7cbef8340d0" /><Relationship Type="http://schemas.openxmlformats.org/officeDocument/2006/relationships/slide" Target="/ppt/slides/slide2.xml" Id="R5834c41c91674f10" /><Relationship Type="http://schemas.openxmlformats.org/officeDocument/2006/relationships/slide" Target="/ppt/slides/slide3.xml" Id="R007cf2ea562344c0" /><Relationship Type="http://schemas.openxmlformats.org/officeDocument/2006/relationships/slide" Target="/ppt/slides/slide4.xml" Id="R268021fe4fcb41cf" /><Relationship Type="http://schemas.openxmlformats.org/officeDocument/2006/relationships/slide" Target="/ppt/slides/slide5.xml" Id="Rcf7d87a2d9574c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b58b79ffe54c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9b65fbb2c1466e" /><Relationship Type="http://schemas.openxmlformats.org/officeDocument/2006/relationships/theme" Target="/ppt/slideMasters/theme/theme1.xml" Id="R40fd7e341dc6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9b65fbb2c146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cd1161233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4f297e96d4e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5da44a7d343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4a82d72594c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0a45a8fc34d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HALVORSEN OG SVENSSON FORSIKRING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OG SVENSSON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OG SVENSSON FORSIKRING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OG SVENSSON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OG SVENSSON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OG SVENSSON FORSIKRING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979 780 990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HALVORSEN OG SVENSSON FORSIKRING AS</a:t>
            </a:r>
          </a:p>
        </p:txBody>
      </p:sp>
    </p:spTree>
  </p:cSld>
  <p:clrMapOvr>
    <a:masterClrMapping xmlns:a="http://schemas.openxmlformats.org/drawingml/2006/main"/>
  </p:clrMapOvr>
</p:sld>
</file>