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3a52ea07b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fe42fd4624920"/>
  </p:sldMasterIdLst>
  <p:sldIdLst>
    <p:sldId xmlns:r="http://schemas.openxmlformats.org/officeDocument/2006/relationships" id="256" r:id="Ra958d466fa6341a0"/>
    <p:sldId xmlns:r="http://schemas.openxmlformats.org/officeDocument/2006/relationships" id="257" r:id="R80f2482e12e6454e"/>
    <p:sldId xmlns:r="http://schemas.openxmlformats.org/officeDocument/2006/relationships" id="258" r:id="R9b1f0bb3e43e492c"/>
    <p:sldId xmlns:r="http://schemas.openxmlformats.org/officeDocument/2006/relationships" id="259" r:id="R520af22c63ec4cac"/>
    <p:sldId xmlns:r="http://schemas.openxmlformats.org/officeDocument/2006/relationships" id="260" r:id="R2912d3ca2c6d4ebc"/>
    <p:sldId xmlns:r="http://schemas.openxmlformats.org/officeDocument/2006/relationships" id="261" r:id="Rd4880dde1add49a8"/>
    <p:sldId xmlns:r="http://schemas.openxmlformats.org/officeDocument/2006/relationships" id="262" r:id="Ra1510a4879cf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fe42fd4624920" /><Relationship Type="http://schemas.openxmlformats.org/officeDocument/2006/relationships/slide" Target="/ppt/slides/slide1.xml" Id="Ra958d466fa6341a0" /><Relationship Type="http://schemas.openxmlformats.org/officeDocument/2006/relationships/slide" Target="/ppt/slides/slide2.xml" Id="R80f2482e12e6454e" /><Relationship Type="http://schemas.openxmlformats.org/officeDocument/2006/relationships/slide" Target="/ppt/slides/slide3.xml" Id="R9b1f0bb3e43e492c" /><Relationship Type="http://schemas.openxmlformats.org/officeDocument/2006/relationships/slide" Target="/ppt/slides/slide4.xml" Id="R520af22c63ec4cac" /><Relationship Type="http://schemas.openxmlformats.org/officeDocument/2006/relationships/slide" Target="/ppt/slides/slide5.xml" Id="R2912d3ca2c6d4ebc" /><Relationship Type="http://schemas.openxmlformats.org/officeDocument/2006/relationships/slide" Target="/ppt/slides/slide6.xml" Id="Rd4880dde1add49a8" /><Relationship Type="http://schemas.openxmlformats.org/officeDocument/2006/relationships/slide" Target="/ppt/slides/slide7.xml" Id="Ra1510a4879cf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cb35ad982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2c77ce0af4d2a" /><Relationship Type="http://schemas.openxmlformats.org/officeDocument/2006/relationships/theme" Target="/ppt/slideMasters/theme/theme1.xml" Id="Rf0d85df2ad92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2c77ce0af4d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f13fe216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917ca7457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d783bab8e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8a372bdfc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d439691e2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de71b3ca84d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32ceeff87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