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132a6481ee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a749f7b65e43e7"/>
  </p:sldMasterIdLst>
  <p:sldIdLst>
    <p:sldId xmlns:r="http://schemas.openxmlformats.org/officeDocument/2006/relationships" id="256" r:id="Rd0079f8700124c3c"/>
    <p:sldId xmlns:r="http://schemas.openxmlformats.org/officeDocument/2006/relationships" id="257" r:id="Rb9d9c8771d8a46ac"/>
    <p:sldId xmlns:r="http://schemas.openxmlformats.org/officeDocument/2006/relationships" id="258" r:id="Rf5f81190badc40ef"/>
    <p:sldId xmlns:r="http://schemas.openxmlformats.org/officeDocument/2006/relationships" id="259" r:id="Rca9cf120e981473d"/>
    <p:sldId xmlns:r="http://schemas.openxmlformats.org/officeDocument/2006/relationships" id="260" r:id="Rfbfb06bd69954514"/>
    <p:sldId xmlns:r="http://schemas.openxmlformats.org/officeDocument/2006/relationships" id="261" r:id="R749ff67190f74a02"/>
    <p:sldId xmlns:r="http://schemas.openxmlformats.org/officeDocument/2006/relationships" id="262" r:id="R733c1042f471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749f7b65e43e7" /><Relationship Type="http://schemas.openxmlformats.org/officeDocument/2006/relationships/slide" Target="/ppt/slides/slide1.xml" Id="Rd0079f8700124c3c" /><Relationship Type="http://schemas.openxmlformats.org/officeDocument/2006/relationships/slide" Target="/ppt/slides/slide2.xml" Id="Rb9d9c8771d8a46ac" /><Relationship Type="http://schemas.openxmlformats.org/officeDocument/2006/relationships/slide" Target="/ppt/slides/slide3.xml" Id="Rf5f81190badc40ef" /><Relationship Type="http://schemas.openxmlformats.org/officeDocument/2006/relationships/slide" Target="/ppt/slides/slide4.xml" Id="Rca9cf120e981473d" /><Relationship Type="http://schemas.openxmlformats.org/officeDocument/2006/relationships/slide" Target="/ppt/slides/slide5.xml" Id="Rfbfb06bd69954514" /><Relationship Type="http://schemas.openxmlformats.org/officeDocument/2006/relationships/slide" Target="/ppt/slides/slide6.xml" Id="R749ff67190f74a02" /><Relationship Type="http://schemas.openxmlformats.org/officeDocument/2006/relationships/slide" Target="/ppt/slides/slide7.xml" Id="R733c1042f471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5e60f48ee49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dd3fd0c084b84" /><Relationship Type="http://schemas.openxmlformats.org/officeDocument/2006/relationships/theme" Target="/ppt/slideMasters/theme/theme1.xml" Id="R8b639f10d6284b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4dd3fd0c08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4e2e3e2b64e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a3c20c704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f5523905347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f7699736249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53f7f8a9840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b99ebbcfb46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87268065a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KLIPPEN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431 331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3 888 762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3 900 865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PER ERIK LOLLIK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Huvikveien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70 32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