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86704641a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e3bbfca9b143ad"/>
  </p:sldMasterIdLst>
  <p:sldIdLst>
    <p:sldId xmlns:r="http://schemas.openxmlformats.org/officeDocument/2006/relationships" id="256" r:id="R13e85d2a11e142a7"/>
    <p:sldId xmlns:r="http://schemas.openxmlformats.org/officeDocument/2006/relationships" id="257" r:id="Rb558c3c199a5494f"/>
    <p:sldId xmlns:r="http://schemas.openxmlformats.org/officeDocument/2006/relationships" id="258" r:id="R717c8cf396a24434"/>
    <p:sldId xmlns:r="http://schemas.openxmlformats.org/officeDocument/2006/relationships" id="259" r:id="R208769ce3d4c4dff"/>
    <p:sldId xmlns:r="http://schemas.openxmlformats.org/officeDocument/2006/relationships" id="260" r:id="R46575b6dea724033"/>
    <p:sldId xmlns:r="http://schemas.openxmlformats.org/officeDocument/2006/relationships" id="261" r:id="Rc363576b32024a7c"/>
    <p:sldId xmlns:r="http://schemas.openxmlformats.org/officeDocument/2006/relationships" id="262" r:id="R44a0db30a33d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3bbfca9b143ad" /><Relationship Type="http://schemas.openxmlformats.org/officeDocument/2006/relationships/slide" Target="/ppt/slides/slide1.xml" Id="R13e85d2a11e142a7" /><Relationship Type="http://schemas.openxmlformats.org/officeDocument/2006/relationships/slide" Target="/ppt/slides/slide2.xml" Id="Rb558c3c199a5494f" /><Relationship Type="http://schemas.openxmlformats.org/officeDocument/2006/relationships/slide" Target="/ppt/slides/slide3.xml" Id="R717c8cf396a24434" /><Relationship Type="http://schemas.openxmlformats.org/officeDocument/2006/relationships/slide" Target="/ppt/slides/slide4.xml" Id="R208769ce3d4c4dff" /><Relationship Type="http://schemas.openxmlformats.org/officeDocument/2006/relationships/slide" Target="/ppt/slides/slide5.xml" Id="R46575b6dea724033" /><Relationship Type="http://schemas.openxmlformats.org/officeDocument/2006/relationships/slide" Target="/ppt/slides/slide6.xml" Id="Rc363576b32024a7c" /><Relationship Type="http://schemas.openxmlformats.org/officeDocument/2006/relationships/slide" Target="/ppt/slides/slide7.xml" Id="R44a0db30a33d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7dc048fda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e0b0132754eb3" /><Relationship Type="http://schemas.openxmlformats.org/officeDocument/2006/relationships/theme" Target="/ppt/slideMasters/theme/theme1.xml" Id="R1601327fd9784b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e0b013275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e83bf7f60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e52fbfde8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bf0ecd0b6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33b0286cd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77f884dfd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83220635c46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c60cf2e048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