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d5cedd877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db00df60284c61"/>
  </p:sldMasterIdLst>
  <p:sldIdLst>
    <p:sldId xmlns:r="http://schemas.openxmlformats.org/officeDocument/2006/relationships" id="256" r:id="Ra1f2e7582a334d35"/>
    <p:sldId xmlns:r="http://schemas.openxmlformats.org/officeDocument/2006/relationships" id="257" r:id="R690274f9d7534a74"/>
    <p:sldId xmlns:r="http://schemas.openxmlformats.org/officeDocument/2006/relationships" id="258" r:id="R1745d09ee7ab4a92"/>
    <p:sldId xmlns:r="http://schemas.openxmlformats.org/officeDocument/2006/relationships" id="259" r:id="Rbcb4fd75e4924f88"/>
    <p:sldId xmlns:r="http://schemas.openxmlformats.org/officeDocument/2006/relationships" id="260" r:id="Rbd54d82471df4ee4"/>
    <p:sldId xmlns:r="http://schemas.openxmlformats.org/officeDocument/2006/relationships" id="261" r:id="R95d76cbf9ca047b7"/>
    <p:sldId xmlns:r="http://schemas.openxmlformats.org/officeDocument/2006/relationships" id="262" r:id="R06c7dc703c2844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b00df60284c61" /><Relationship Type="http://schemas.openxmlformats.org/officeDocument/2006/relationships/slide" Target="/ppt/slides/slide1.xml" Id="Ra1f2e7582a334d35" /><Relationship Type="http://schemas.openxmlformats.org/officeDocument/2006/relationships/slide" Target="/ppt/slides/slide2.xml" Id="R690274f9d7534a74" /><Relationship Type="http://schemas.openxmlformats.org/officeDocument/2006/relationships/slide" Target="/ppt/slides/slide3.xml" Id="R1745d09ee7ab4a92" /><Relationship Type="http://schemas.openxmlformats.org/officeDocument/2006/relationships/slide" Target="/ppt/slides/slide4.xml" Id="Rbcb4fd75e4924f88" /><Relationship Type="http://schemas.openxmlformats.org/officeDocument/2006/relationships/slide" Target="/ppt/slides/slide5.xml" Id="Rbd54d82471df4ee4" /><Relationship Type="http://schemas.openxmlformats.org/officeDocument/2006/relationships/slide" Target="/ppt/slides/slide6.xml" Id="R95d76cbf9ca047b7" /><Relationship Type="http://schemas.openxmlformats.org/officeDocument/2006/relationships/slide" Target="/ppt/slides/slide7.xml" Id="R06c7dc703c2844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0c8901bd04d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8c37336c94f4a" /><Relationship Type="http://schemas.openxmlformats.org/officeDocument/2006/relationships/theme" Target="/ppt/slideMasters/theme/theme1.xml" Id="Rbe21ff8e323a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b8c37336c94f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35afcfb894c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e80c1944e49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03390ecc64c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9d1bc2ab84e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ff65ded1743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f12c62e2c48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c997c9e0d44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HATLEVIK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RØR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8 929 290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199 747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3 003 553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STIAN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THOMAS ESTRUP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MONIKA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Hegranesvegen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93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979 577 451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