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cf824339c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a6d66b00974a10"/>
  </p:sldMasterIdLst>
  <p:sldIdLst>
    <p:sldId xmlns:r="http://schemas.openxmlformats.org/officeDocument/2006/relationships" id="256" r:id="Rdb8a99676ce14ee6"/>
    <p:sldId xmlns:r="http://schemas.openxmlformats.org/officeDocument/2006/relationships" id="257" r:id="Rd98a762c85164a00"/>
    <p:sldId xmlns:r="http://schemas.openxmlformats.org/officeDocument/2006/relationships" id="258" r:id="Rc99c2e8fdadd4874"/>
    <p:sldId xmlns:r="http://schemas.openxmlformats.org/officeDocument/2006/relationships" id="259" r:id="R3da6694533fc44a1"/>
    <p:sldId xmlns:r="http://schemas.openxmlformats.org/officeDocument/2006/relationships" id="260" r:id="R7bc56c7e241242d5"/>
    <p:sldId xmlns:r="http://schemas.openxmlformats.org/officeDocument/2006/relationships" id="261" r:id="R2ea3cc8ce32f40ae"/>
    <p:sldId xmlns:r="http://schemas.openxmlformats.org/officeDocument/2006/relationships" id="262" r:id="R9faecbc0570c4c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6d66b00974a10" /><Relationship Type="http://schemas.openxmlformats.org/officeDocument/2006/relationships/slide" Target="/ppt/slides/slide1.xml" Id="Rdb8a99676ce14ee6" /><Relationship Type="http://schemas.openxmlformats.org/officeDocument/2006/relationships/slide" Target="/ppt/slides/slide2.xml" Id="Rd98a762c85164a00" /><Relationship Type="http://schemas.openxmlformats.org/officeDocument/2006/relationships/slide" Target="/ppt/slides/slide3.xml" Id="Rc99c2e8fdadd4874" /><Relationship Type="http://schemas.openxmlformats.org/officeDocument/2006/relationships/slide" Target="/ppt/slides/slide4.xml" Id="R3da6694533fc44a1" /><Relationship Type="http://schemas.openxmlformats.org/officeDocument/2006/relationships/slide" Target="/ppt/slides/slide5.xml" Id="R7bc56c7e241242d5" /><Relationship Type="http://schemas.openxmlformats.org/officeDocument/2006/relationships/slide" Target="/ppt/slides/slide6.xml" Id="R2ea3cc8ce32f40ae" /><Relationship Type="http://schemas.openxmlformats.org/officeDocument/2006/relationships/slide" Target="/ppt/slides/slide7.xml" Id="R9faecbc0570c4c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e78f7d01141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07f480aa347b6" /><Relationship Type="http://schemas.openxmlformats.org/officeDocument/2006/relationships/theme" Target="/ppt/slideMasters/theme/theme1.xml" Id="R210bf7a6477f4e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d07f480aa347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b78a8050a43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d52a2aee243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2a096ec1a40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f2249bdd949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d7f18475d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655510bd04a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c6d0ff5d94b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