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7da763acaa548b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55ca19250c04790"/>
  </p:sldMasterIdLst>
  <p:sldIdLst>
    <p:sldId xmlns:r="http://schemas.openxmlformats.org/officeDocument/2006/relationships" id="256" r:id="Rd321db5380f441c0"/>
    <p:sldId xmlns:r="http://schemas.openxmlformats.org/officeDocument/2006/relationships" id="257" r:id="R12caadb27b4c46a6"/>
    <p:sldId xmlns:r="http://schemas.openxmlformats.org/officeDocument/2006/relationships" id="258" r:id="R8d417286ff484143"/>
    <p:sldId xmlns:r="http://schemas.openxmlformats.org/officeDocument/2006/relationships" id="259" r:id="R95503197952d473c"/>
    <p:sldId xmlns:r="http://schemas.openxmlformats.org/officeDocument/2006/relationships" id="260" r:id="Rdf83900513114e9b"/>
    <p:sldId xmlns:r="http://schemas.openxmlformats.org/officeDocument/2006/relationships" id="261" r:id="R2426cd844a23428e"/>
    <p:sldId xmlns:r="http://schemas.openxmlformats.org/officeDocument/2006/relationships" id="262" r:id="R7b7f47891ad34da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55ca19250c04790" /><Relationship Type="http://schemas.openxmlformats.org/officeDocument/2006/relationships/slide" Target="/ppt/slides/slide1.xml" Id="Rd321db5380f441c0" /><Relationship Type="http://schemas.openxmlformats.org/officeDocument/2006/relationships/slide" Target="/ppt/slides/slide2.xml" Id="R12caadb27b4c46a6" /><Relationship Type="http://schemas.openxmlformats.org/officeDocument/2006/relationships/slide" Target="/ppt/slides/slide3.xml" Id="R8d417286ff484143" /><Relationship Type="http://schemas.openxmlformats.org/officeDocument/2006/relationships/slide" Target="/ppt/slides/slide4.xml" Id="R95503197952d473c" /><Relationship Type="http://schemas.openxmlformats.org/officeDocument/2006/relationships/slide" Target="/ppt/slides/slide5.xml" Id="Rdf83900513114e9b" /><Relationship Type="http://schemas.openxmlformats.org/officeDocument/2006/relationships/slide" Target="/ppt/slides/slide6.xml" Id="R2426cd844a23428e" /><Relationship Type="http://schemas.openxmlformats.org/officeDocument/2006/relationships/slide" Target="/ppt/slides/slide7.xml" Id="R7b7f47891ad34da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48f8f9b7a774b0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8c6e9cd2c04c48" /><Relationship Type="http://schemas.openxmlformats.org/officeDocument/2006/relationships/theme" Target="/ppt/slideMasters/theme/theme1.xml" Id="R205a6a498609421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58c6e9cd2c04c4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0021f19f804e8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caf7710273452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bd02b0e30745a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5553e48039429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e9e54050a943b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263ede96fb4cb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037449ca13441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 NILSEN-NYGAARD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 NILSEN-NYGAARD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 NILSEN-NYGAARD AS ble etablert [år] og holder til i Bodø.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 NILSEN-NYGAARD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 NILSEN-NYGAARD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 NILSEN-NYGAARD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32 724 900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−1 327 120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9 488 419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34 883 993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39 841 946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 NILSEN-NYGAARD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AMNN HOLDING AS  –  32,0 %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AMNN HOLDING AS  –  21,3 %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AKNN EIENDOM AS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MENN HOLDING AS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AHNN HOLDING AS  –  7,3 %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MENNDY HOLDING AS  –  7,3 %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 NILSEN-NYGAARD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Storgata 5, Kock-Sentret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8006 Bodø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75 52 20 98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amnn@eurosko.no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979 488 513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 NILSEN-NYGAARD AS</a:t>
            </a:r>
          </a:p>
        </p:txBody>
      </p:sp>
    </p:spTree>
  </p:cSld>
  <p:clrMapOvr>
    <a:masterClrMapping xmlns:a="http://schemas.openxmlformats.org/drawingml/2006/main"/>
  </p:clrMapOvr>
</p:sld>
</file>