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ad5f5484ca4b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6d27b63dd248e3"/>
  </p:sldMasterIdLst>
  <p:sldIdLst>
    <p:sldId xmlns:r="http://schemas.openxmlformats.org/officeDocument/2006/relationships" id="256" r:id="R1ecb48a534024cd7"/>
    <p:sldId xmlns:r="http://schemas.openxmlformats.org/officeDocument/2006/relationships" id="257" r:id="R5d6c0f91cc6d4ce4"/>
    <p:sldId xmlns:r="http://schemas.openxmlformats.org/officeDocument/2006/relationships" id="258" r:id="Rfd7a0c77505b49e2"/>
    <p:sldId xmlns:r="http://schemas.openxmlformats.org/officeDocument/2006/relationships" id="259" r:id="Rae41456e60264e04"/>
    <p:sldId xmlns:r="http://schemas.openxmlformats.org/officeDocument/2006/relationships" id="260" r:id="R78a589dfe54340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d27b63dd248e3" /><Relationship Type="http://schemas.openxmlformats.org/officeDocument/2006/relationships/slide" Target="/ppt/slides/slide1.xml" Id="R1ecb48a534024cd7" /><Relationship Type="http://schemas.openxmlformats.org/officeDocument/2006/relationships/slide" Target="/ppt/slides/slide2.xml" Id="R5d6c0f91cc6d4ce4" /><Relationship Type="http://schemas.openxmlformats.org/officeDocument/2006/relationships/slide" Target="/ppt/slides/slide3.xml" Id="Rfd7a0c77505b49e2" /><Relationship Type="http://schemas.openxmlformats.org/officeDocument/2006/relationships/slide" Target="/ppt/slides/slide4.xml" Id="Rae41456e60264e04" /><Relationship Type="http://schemas.openxmlformats.org/officeDocument/2006/relationships/slide" Target="/ppt/slides/slide5.xml" Id="R78a589dfe54340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dd3ee678d43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ca34d2fdd4cad" /><Relationship Type="http://schemas.openxmlformats.org/officeDocument/2006/relationships/theme" Target="/ppt/slideMasters/theme/theme1.xml" Id="R01c36815f6bc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fca34d2fdd4c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dd023fa0246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7d2f4b30f46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8736ee18b4d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7a45e2e1f4d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0e68a671542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YACHT 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YACHT 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