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3079e54363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9066aa0a64bf0"/>
  </p:sldMasterIdLst>
  <p:sldIdLst>
    <p:sldId xmlns:r="http://schemas.openxmlformats.org/officeDocument/2006/relationships" id="256" r:id="R3800578a22c648ff"/>
    <p:sldId xmlns:r="http://schemas.openxmlformats.org/officeDocument/2006/relationships" id="257" r:id="R0dffc000a22c48e1"/>
    <p:sldId xmlns:r="http://schemas.openxmlformats.org/officeDocument/2006/relationships" id="258" r:id="Rd690e841078f4835"/>
    <p:sldId xmlns:r="http://schemas.openxmlformats.org/officeDocument/2006/relationships" id="259" r:id="R251555c5b597492a"/>
    <p:sldId xmlns:r="http://schemas.openxmlformats.org/officeDocument/2006/relationships" id="260" r:id="Rad737ade49bd4886"/>
    <p:sldId xmlns:r="http://schemas.openxmlformats.org/officeDocument/2006/relationships" id="261" r:id="Rd9ee66dddc64460a"/>
    <p:sldId xmlns:r="http://schemas.openxmlformats.org/officeDocument/2006/relationships" id="262" r:id="R5bc13c7c39f4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9066aa0a64bf0" /><Relationship Type="http://schemas.openxmlformats.org/officeDocument/2006/relationships/slide" Target="/ppt/slides/slide1.xml" Id="R3800578a22c648ff" /><Relationship Type="http://schemas.openxmlformats.org/officeDocument/2006/relationships/slide" Target="/ppt/slides/slide2.xml" Id="R0dffc000a22c48e1" /><Relationship Type="http://schemas.openxmlformats.org/officeDocument/2006/relationships/slide" Target="/ppt/slides/slide3.xml" Id="Rd690e841078f4835" /><Relationship Type="http://schemas.openxmlformats.org/officeDocument/2006/relationships/slide" Target="/ppt/slides/slide4.xml" Id="R251555c5b597492a" /><Relationship Type="http://schemas.openxmlformats.org/officeDocument/2006/relationships/slide" Target="/ppt/slides/slide5.xml" Id="Rad737ade49bd4886" /><Relationship Type="http://schemas.openxmlformats.org/officeDocument/2006/relationships/slide" Target="/ppt/slides/slide6.xml" Id="Rd9ee66dddc64460a" /><Relationship Type="http://schemas.openxmlformats.org/officeDocument/2006/relationships/slide" Target="/ppt/slides/slide7.xml" Id="R5bc13c7c39f4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6b02cb212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5cee6f68d46b0" /><Relationship Type="http://schemas.openxmlformats.org/officeDocument/2006/relationships/theme" Target="/ppt/slideMasters/theme/theme1.xml" Id="Ra39c46dedaf5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45cee6f68d46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25c35153c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b9d513012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5b28d2026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e960f0d7240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c5a56c2f64b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2702fbc048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7d9509ec946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