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5ef687590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8d7e542194cf2"/>
  </p:sldMasterIdLst>
  <p:sldIdLst>
    <p:sldId xmlns:r="http://schemas.openxmlformats.org/officeDocument/2006/relationships" id="256" r:id="R70db75aaa670495e"/>
    <p:sldId xmlns:r="http://schemas.openxmlformats.org/officeDocument/2006/relationships" id="257" r:id="R7002814aa8db4126"/>
    <p:sldId xmlns:r="http://schemas.openxmlformats.org/officeDocument/2006/relationships" id="258" r:id="R73149cbd45ad4d47"/>
    <p:sldId xmlns:r="http://schemas.openxmlformats.org/officeDocument/2006/relationships" id="259" r:id="R0c06903a866543b1"/>
    <p:sldId xmlns:r="http://schemas.openxmlformats.org/officeDocument/2006/relationships" id="260" r:id="R4df2b34fa9ee4238"/>
    <p:sldId xmlns:r="http://schemas.openxmlformats.org/officeDocument/2006/relationships" id="261" r:id="R66eafc2924f546b7"/>
    <p:sldId xmlns:r="http://schemas.openxmlformats.org/officeDocument/2006/relationships" id="262" r:id="Raaf8e3ba715a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8d7e542194cf2" /><Relationship Type="http://schemas.openxmlformats.org/officeDocument/2006/relationships/slide" Target="/ppt/slides/slide1.xml" Id="R70db75aaa670495e" /><Relationship Type="http://schemas.openxmlformats.org/officeDocument/2006/relationships/slide" Target="/ppt/slides/slide2.xml" Id="R7002814aa8db4126" /><Relationship Type="http://schemas.openxmlformats.org/officeDocument/2006/relationships/slide" Target="/ppt/slides/slide3.xml" Id="R73149cbd45ad4d47" /><Relationship Type="http://schemas.openxmlformats.org/officeDocument/2006/relationships/slide" Target="/ppt/slides/slide4.xml" Id="R0c06903a866543b1" /><Relationship Type="http://schemas.openxmlformats.org/officeDocument/2006/relationships/slide" Target="/ppt/slides/slide5.xml" Id="R4df2b34fa9ee4238" /><Relationship Type="http://schemas.openxmlformats.org/officeDocument/2006/relationships/slide" Target="/ppt/slides/slide6.xml" Id="R66eafc2924f546b7" /><Relationship Type="http://schemas.openxmlformats.org/officeDocument/2006/relationships/slide" Target="/ppt/slides/slide7.xml" Id="Raaf8e3ba715a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7a41e54d3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9707145d456f" /><Relationship Type="http://schemas.openxmlformats.org/officeDocument/2006/relationships/theme" Target="/ppt/slideMasters/theme/theme1.xml" Id="R53daa79a500b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f9707145d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c8b42781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5d2cb6b5e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e6995c4b42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f6e9c3b1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ed81f0c1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72b8a4b5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6468fe98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ERIK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MAGNUS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ERIK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Gjerdesvollen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23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