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766d1544b00400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d4c61ab06554e4a"/>
  </p:sldMasterIdLst>
  <p:sldIdLst>
    <p:sldId xmlns:r="http://schemas.openxmlformats.org/officeDocument/2006/relationships" id="256" r:id="R4825fbcae40e447f"/>
    <p:sldId xmlns:r="http://schemas.openxmlformats.org/officeDocument/2006/relationships" id="257" r:id="R5ccd4e8616474f84"/>
    <p:sldId xmlns:r="http://schemas.openxmlformats.org/officeDocument/2006/relationships" id="258" r:id="R16ebd1f218e64434"/>
    <p:sldId xmlns:r="http://schemas.openxmlformats.org/officeDocument/2006/relationships" id="259" r:id="R397178d8e8ac4bff"/>
    <p:sldId xmlns:r="http://schemas.openxmlformats.org/officeDocument/2006/relationships" id="260" r:id="Rc6980268fcbe4b75"/>
    <p:sldId xmlns:r="http://schemas.openxmlformats.org/officeDocument/2006/relationships" id="261" r:id="Rdd29f888c49942d7"/>
    <p:sldId xmlns:r="http://schemas.openxmlformats.org/officeDocument/2006/relationships" id="262" r:id="R3c2784501c37475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d4c61ab06554e4a" /><Relationship Type="http://schemas.openxmlformats.org/officeDocument/2006/relationships/slide" Target="/ppt/slides/slide1.xml" Id="R4825fbcae40e447f" /><Relationship Type="http://schemas.openxmlformats.org/officeDocument/2006/relationships/slide" Target="/ppt/slides/slide2.xml" Id="R5ccd4e8616474f84" /><Relationship Type="http://schemas.openxmlformats.org/officeDocument/2006/relationships/slide" Target="/ppt/slides/slide3.xml" Id="R16ebd1f218e64434" /><Relationship Type="http://schemas.openxmlformats.org/officeDocument/2006/relationships/slide" Target="/ppt/slides/slide4.xml" Id="R397178d8e8ac4bff" /><Relationship Type="http://schemas.openxmlformats.org/officeDocument/2006/relationships/slide" Target="/ppt/slides/slide5.xml" Id="Rc6980268fcbe4b75" /><Relationship Type="http://schemas.openxmlformats.org/officeDocument/2006/relationships/slide" Target="/ppt/slides/slide6.xml" Id="Rdd29f888c49942d7" /><Relationship Type="http://schemas.openxmlformats.org/officeDocument/2006/relationships/slide" Target="/ppt/slides/slide7.xml" Id="R3c2784501c37475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9c00ba2b3f8493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6b157dbd6b490b" /><Relationship Type="http://schemas.openxmlformats.org/officeDocument/2006/relationships/theme" Target="/ppt/slideMasters/theme/theme1.xml" Id="R1c45675af2e24d1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46b157dbd6b490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cda53607c146f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2a166723fa445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8ba0e653cd4a8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9542429f3447b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d65cd2103a49a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2e3e9b710e42b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67ab6bf9904d3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ELEKTRO-TERM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ELEKTRO-TERM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ELEKTRO-TERM AS ble etablert [år] og holder til i Nesbru.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ELEKTRO-TERM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ELEKTRO-TERM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ELEKTRO-TERM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63 776 624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9 563 090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7 552 969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10 434 449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31 788 383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ELEKTRO-TERM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ODDEN AB INVEST AS  –  60,0 %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AMO 1 HOLDING AS  –  15,0 %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BKS SIRE HOLDING AS  –  15,0 %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LANGELAND NARVE HARALD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ELEKTRO-TERM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Fekjan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1394 Nesbru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66 84 90 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979 287 828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ELEKTRO-TERM AS</a:t>
            </a:r>
          </a:p>
        </p:txBody>
      </p:sp>
    </p:spTree>
  </p:cSld>
  <p:clrMapOvr>
    <a:masterClrMapping xmlns:a="http://schemas.openxmlformats.org/drawingml/2006/main"/>
  </p:clrMapOvr>
</p:sld>
</file>