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bc2d64683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6f8c38fec4593"/>
  </p:sldMasterIdLst>
  <p:sldIdLst>
    <p:sldId xmlns:r="http://schemas.openxmlformats.org/officeDocument/2006/relationships" id="256" r:id="Rdf990af302e04a0a"/>
    <p:sldId xmlns:r="http://schemas.openxmlformats.org/officeDocument/2006/relationships" id="257" r:id="R481fd5409e394833"/>
    <p:sldId xmlns:r="http://schemas.openxmlformats.org/officeDocument/2006/relationships" id="258" r:id="Rb593eb94c3fa493a"/>
    <p:sldId xmlns:r="http://schemas.openxmlformats.org/officeDocument/2006/relationships" id="259" r:id="R356e3ce75c0944b5"/>
    <p:sldId xmlns:r="http://schemas.openxmlformats.org/officeDocument/2006/relationships" id="260" r:id="R6895b1052da44385"/>
    <p:sldId xmlns:r="http://schemas.openxmlformats.org/officeDocument/2006/relationships" id="261" r:id="R7b2efe13d4be4ca6"/>
    <p:sldId xmlns:r="http://schemas.openxmlformats.org/officeDocument/2006/relationships" id="262" r:id="Rf426e65c710f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6f8c38fec4593" /><Relationship Type="http://schemas.openxmlformats.org/officeDocument/2006/relationships/slide" Target="/ppt/slides/slide1.xml" Id="Rdf990af302e04a0a" /><Relationship Type="http://schemas.openxmlformats.org/officeDocument/2006/relationships/slide" Target="/ppt/slides/slide2.xml" Id="R481fd5409e394833" /><Relationship Type="http://schemas.openxmlformats.org/officeDocument/2006/relationships/slide" Target="/ppt/slides/slide3.xml" Id="Rb593eb94c3fa493a" /><Relationship Type="http://schemas.openxmlformats.org/officeDocument/2006/relationships/slide" Target="/ppt/slides/slide4.xml" Id="R356e3ce75c0944b5" /><Relationship Type="http://schemas.openxmlformats.org/officeDocument/2006/relationships/slide" Target="/ppt/slides/slide5.xml" Id="R6895b1052da44385" /><Relationship Type="http://schemas.openxmlformats.org/officeDocument/2006/relationships/slide" Target="/ppt/slides/slide6.xml" Id="R7b2efe13d4be4ca6" /><Relationship Type="http://schemas.openxmlformats.org/officeDocument/2006/relationships/slide" Target="/ppt/slides/slide7.xml" Id="Rf426e65c710f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33e8d056d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aa2904ac74845" /><Relationship Type="http://schemas.openxmlformats.org/officeDocument/2006/relationships/theme" Target="/ppt/slideMasters/theme/theme1.xml" Id="Rf5e5d98c53284c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aa2904ac7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ccd0c682d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6448486d0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2e017e548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565a265f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ab848cf3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9d5d8703a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0776f72c7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SKEIE KAPPA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KAPPA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−12 693 690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390 657 968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399 946 869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SKEIE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