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95ea0cd99348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540b4dab954a66"/>
  </p:sldMasterIdLst>
  <p:sldIdLst>
    <p:sldId xmlns:r="http://schemas.openxmlformats.org/officeDocument/2006/relationships" id="256" r:id="R7767a68b8c3b4603"/>
    <p:sldId xmlns:r="http://schemas.openxmlformats.org/officeDocument/2006/relationships" id="257" r:id="Rfaf06b7f7231467c"/>
    <p:sldId xmlns:r="http://schemas.openxmlformats.org/officeDocument/2006/relationships" id="258" r:id="R0b37c4a8792447ca"/>
    <p:sldId xmlns:r="http://schemas.openxmlformats.org/officeDocument/2006/relationships" id="259" r:id="R069279205c46446c"/>
    <p:sldId xmlns:r="http://schemas.openxmlformats.org/officeDocument/2006/relationships" id="260" r:id="Rc4bcf753b5a84000"/>
    <p:sldId xmlns:r="http://schemas.openxmlformats.org/officeDocument/2006/relationships" id="261" r:id="R725877c4dd8f4017"/>
    <p:sldId xmlns:r="http://schemas.openxmlformats.org/officeDocument/2006/relationships" id="262" r:id="R97d63b7f2cda48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40b4dab954a66" /><Relationship Type="http://schemas.openxmlformats.org/officeDocument/2006/relationships/slide" Target="/ppt/slides/slide1.xml" Id="R7767a68b8c3b4603" /><Relationship Type="http://schemas.openxmlformats.org/officeDocument/2006/relationships/slide" Target="/ppt/slides/slide2.xml" Id="Rfaf06b7f7231467c" /><Relationship Type="http://schemas.openxmlformats.org/officeDocument/2006/relationships/slide" Target="/ppt/slides/slide3.xml" Id="R0b37c4a8792447ca" /><Relationship Type="http://schemas.openxmlformats.org/officeDocument/2006/relationships/slide" Target="/ppt/slides/slide4.xml" Id="R069279205c46446c" /><Relationship Type="http://schemas.openxmlformats.org/officeDocument/2006/relationships/slide" Target="/ppt/slides/slide5.xml" Id="Rc4bcf753b5a84000" /><Relationship Type="http://schemas.openxmlformats.org/officeDocument/2006/relationships/slide" Target="/ppt/slides/slide6.xml" Id="R725877c4dd8f4017" /><Relationship Type="http://schemas.openxmlformats.org/officeDocument/2006/relationships/slide" Target="/ppt/slides/slide7.xml" Id="R97d63b7f2cda48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f30133ac343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6bf4cb6b844f5" /><Relationship Type="http://schemas.openxmlformats.org/officeDocument/2006/relationships/theme" Target="/ppt/slideMasters/theme/theme1.xml" Id="R544c2c0ad90349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36bf4cb6b844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6ab62bb8f4b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7f61eda4e43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ae1c252644e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ed68b0fb740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6a213b7e848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0465cad2342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b344b6db945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KAPPA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399 946 869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