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6f828f537142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27aafaa4974630"/>
  </p:sldMasterIdLst>
  <p:sldIdLst>
    <p:sldId xmlns:r="http://schemas.openxmlformats.org/officeDocument/2006/relationships" id="256" r:id="R3f5fe3ecf1354f08"/>
    <p:sldId xmlns:r="http://schemas.openxmlformats.org/officeDocument/2006/relationships" id="257" r:id="R700087b0e50a46e5"/>
    <p:sldId xmlns:r="http://schemas.openxmlformats.org/officeDocument/2006/relationships" id="258" r:id="R17905f3d854042e2"/>
    <p:sldId xmlns:r="http://schemas.openxmlformats.org/officeDocument/2006/relationships" id="259" r:id="R8d5b250259a244b2"/>
    <p:sldId xmlns:r="http://schemas.openxmlformats.org/officeDocument/2006/relationships" id="260" r:id="R34f456653a9a479c"/>
    <p:sldId xmlns:r="http://schemas.openxmlformats.org/officeDocument/2006/relationships" id="261" r:id="R0d674ea7655c4f47"/>
    <p:sldId xmlns:r="http://schemas.openxmlformats.org/officeDocument/2006/relationships" id="262" r:id="R62877dde92ca44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27aafaa4974630" /><Relationship Type="http://schemas.openxmlformats.org/officeDocument/2006/relationships/slide" Target="/ppt/slides/slide1.xml" Id="R3f5fe3ecf1354f08" /><Relationship Type="http://schemas.openxmlformats.org/officeDocument/2006/relationships/slide" Target="/ppt/slides/slide2.xml" Id="R700087b0e50a46e5" /><Relationship Type="http://schemas.openxmlformats.org/officeDocument/2006/relationships/slide" Target="/ppt/slides/slide3.xml" Id="R17905f3d854042e2" /><Relationship Type="http://schemas.openxmlformats.org/officeDocument/2006/relationships/slide" Target="/ppt/slides/slide4.xml" Id="R8d5b250259a244b2" /><Relationship Type="http://schemas.openxmlformats.org/officeDocument/2006/relationships/slide" Target="/ppt/slides/slide5.xml" Id="R34f456653a9a479c" /><Relationship Type="http://schemas.openxmlformats.org/officeDocument/2006/relationships/slide" Target="/ppt/slides/slide6.xml" Id="R0d674ea7655c4f47" /><Relationship Type="http://schemas.openxmlformats.org/officeDocument/2006/relationships/slide" Target="/ppt/slides/slide7.xml" Id="R62877dde92ca44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66867f98b947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cbeeb9b4274cc6" /><Relationship Type="http://schemas.openxmlformats.org/officeDocument/2006/relationships/theme" Target="/ppt/slideMasters/theme/theme1.xml" Id="R62088c40f92949e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cbeeb9b4274c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1194ba29ed44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f80574b5f44b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990fafd75a4d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a715ce6a6348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98944616d84e2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009313c9b94e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a540265b2340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JOHANSEN VVS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JOHANSEN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VVS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JOHANSEN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JOHANSEN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JOHANSEN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3 841 433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223 701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162 029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439 216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2 025 741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JOHANSEN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MORTEN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GURI KLUBNES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JOHANSEN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Saturnveien 28B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0492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22 46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979 212 445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JOHANSEN VVS AS</a:t>
            </a:r>
          </a:p>
        </p:txBody>
      </p:sp>
    </p:spTree>
  </p:cSld>
  <p:clrMapOvr>
    <a:masterClrMapping xmlns:a="http://schemas.openxmlformats.org/drawingml/2006/main"/>
  </p:clrMapOvr>
</p:sld>
</file>