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e4824241a544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7dfea642734da4"/>
  </p:sldMasterIdLst>
  <p:sldIdLst>
    <p:sldId xmlns:r="http://schemas.openxmlformats.org/officeDocument/2006/relationships" id="256" r:id="R61358a8697ca4438"/>
    <p:sldId xmlns:r="http://schemas.openxmlformats.org/officeDocument/2006/relationships" id="257" r:id="Rf297b42617f840b2"/>
    <p:sldId xmlns:r="http://schemas.openxmlformats.org/officeDocument/2006/relationships" id="258" r:id="R1311409a768748e5"/>
    <p:sldId xmlns:r="http://schemas.openxmlformats.org/officeDocument/2006/relationships" id="259" r:id="R35a2d8dbae59462b"/>
    <p:sldId xmlns:r="http://schemas.openxmlformats.org/officeDocument/2006/relationships" id="260" r:id="R84accb3757964ea6"/>
    <p:sldId xmlns:r="http://schemas.openxmlformats.org/officeDocument/2006/relationships" id="261" r:id="Rf3c0cf96a2ea4a3b"/>
    <p:sldId xmlns:r="http://schemas.openxmlformats.org/officeDocument/2006/relationships" id="262" r:id="Rde4df55e148340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7dfea642734da4" /><Relationship Type="http://schemas.openxmlformats.org/officeDocument/2006/relationships/slide" Target="/ppt/slides/slide1.xml" Id="R61358a8697ca4438" /><Relationship Type="http://schemas.openxmlformats.org/officeDocument/2006/relationships/slide" Target="/ppt/slides/slide2.xml" Id="Rf297b42617f840b2" /><Relationship Type="http://schemas.openxmlformats.org/officeDocument/2006/relationships/slide" Target="/ppt/slides/slide3.xml" Id="R1311409a768748e5" /><Relationship Type="http://schemas.openxmlformats.org/officeDocument/2006/relationships/slide" Target="/ppt/slides/slide4.xml" Id="R35a2d8dbae59462b" /><Relationship Type="http://schemas.openxmlformats.org/officeDocument/2006/relationships/slide" Target="/ppt/slides/slide5.xml" Id="R84accb3757964ea6" /><Relationship Type="http://schemas.openxmlformats.org/officeDocument/2006/relationships/slide" Target="/ppt/slides/slide6.xml" Id="Rf3c0cf96a2ea4a3b" /><Relationship Type="http://schemas.openxmlformats.org/officeDocument/2006/relationships/slide" Target="/ppt/slides/slide7.xml" Id="Rde4df55e148340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ea8fbdfe9646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603ed031c4464" /><Relationship Type="http://schemas.openxmlformats.org/officeDocument/2006/relationships/theme" Target="/ppt/slideMasters/theme/theme1.xml" Id="R9f9964f86d994f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e603ed031c44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e5ee703b149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349ecdcc947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1663c965445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ab2482c7649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b3fa06a4844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a83b6326b4f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5294dc06149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GALGUFTEN BETONGPUMPING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BETONGPUMPING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9 984 733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9 849 555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PÅL MORTEN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ARNE MAGNE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HEGE SØRGAARD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