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339a354d274c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5e19c9b4e94419"/>
  </p:sldMasterIdLst>
  <p:sldIdLst>
    <p:sldId xmlns:r="http://schemas.openxmlformats.org/officeDocument/2006/relationships" id="256" r:id="R184dedf1cd4e44f9"/>
    <p:sldId xmlns:r="http://schemas.openxmlformats.org/officeDocument/2006/relationships" id="257" r:id="R6c7cf464716e497b"/>
    <p:sldId xmlns:r="http://schemas.openxmlformats.org/officeDocument/2006/relationships" id="258" r:id="R4c0e4ac11ca747ba"/>
    <p:sldId xmlns:r="http://schemas.openxmlformats.org/officeDocument/2006/relationships" id="259" r:id="Rae5b686c78e043e8"/>
    <p:sldId xmlns:r="http://schemas.openxmlformats.org/officeDocument/2006/relationships" id="260" r:id="R6d2ecd2c551f4b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5e19c9b4e94419" /><Relationship Type="http://schemas.openxmlformats.org/officeDocument/2006/relationships/slide" Target="/ppt/slides/slide1.xml" Id="R184dedf1cd4e44f9" /><Relationship Type="http://schemas.openxmlformats.org/officeDocument/2006/relationships/slide" Target="/ppt/slides/slide2.xml" Id="R6c7cf464716e497b" /><Relationship Type="http://schemas.openxmlformats.org/officeDocument/2006/relationships/slide" Target="/ppt/slides/slide3.xml" Id="R4c0e4ac11ca747ba" /><Relationship Type="http://schemas.openxmlformats.org/officeDocument/2006/relationships/slide" Target="/ppt/slides/slide4.xml" Id="Rae5b686c78e043e8" /><Relationship Type="http://schemas.openxmlformats.org/officeDocument/2006/relationships/slide" Target="/ppt/slides/slide5.xml" Id="R6d2ecd2c551f4b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cf0469c7b540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4e2f0962d4d90" /><Relationship Type="http://schemas.openxmlformats.org/officeDocument/2006/relationships/theme" Target="/ppt/slideMasters/theme/theme1.xml" Id="R82be31b858a447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84e2f0962d4d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795c5896e46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e70146f664e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bef3e558e4e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3e1db0b804d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5be57abca4e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 PERSSON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 PERSSON INVEST ble etablert [år] og holder til i Se-831 25 Østersund.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 380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Se-831 25 Østersund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