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ea2bb7087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6f89b3db404c51"/>
  </p:sldMasterIdLst>
  <p:sldIdLst>
    <p:sldId xmlns:r="http://schemas.openxmlformats.org/officeDocument/2006/relationships" id="256" r:id="Rf1e7d4850bc84353"/>
    <p:sldId xmlns:r="http://schemas.openxmlformats.org/officeDocument/2006/relationships" id="257" r:id="Rd9ad9bfb3f0d435e"/>
    <p:sldId xmlns:r="http://schemas.openxmlformats.org/officeDocument/2006/relationships" id="258" r:id="Rff4ea2617b9c47da"/>
    <p:sldId xmlns:r="http://schemas.openxmlformats.org/officeDocument/2006/relationships" id="259" r:id="Ra2991c064f07488b"/>
    <p:sldId xmlns:r="http://schemas.openxmlformats.org/officeDocument/2006/relationships" id="260" r:id="R9cffc6fa6696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f89b3db404c51" /><Relationship Type="http://schemas.openxmlformats.org/officeDocument/2006/relationships/slide" Target="/ppt/slides/slide1.xml" Id="Rf1e7d4850bc84353" /><Relationship Type="http://schemas.openxmlformats.org/officeDocument/2006/relationships/slide" Target="/ppt/slides/slide2.xml" Id="Rd9ad9bfb3f0d435e" /><Relationship Type="http://schemas.openxmlformats.org/officeDocument/2006/relationships/slide" Target="/ppt/slides/slide3.xml" Id="Rff4ea2617b9c47da" /><Relationship Type="http://schemas.openxmlformats.org/officeDocument/2006/relationships/slide" Target="/ppt/slides/slide4.xml" Id="Ra2991c064f07488b" /><Relationship Type="http://schemas.openxmlformats.org/officeDocument/2006/relationships/slide" Target="/ppt/slides/slide5.xml" Id="R9cffc6fa6696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01fa112b04a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23405fcdc468e" /><Relationship Type="http://schemas.openxmlformats.org/officeDocument/2006/relationships/theme" Target="/ppt/slideMasters/theme/theme1.xml" Id="R2c0d2657f36148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23405fcdc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34c7212b847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a180c6b22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a656b9490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6c096a3fb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fbc5bea8b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PERSSON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PERSSON INVEST ble etablert [år] og holder til i Se-831 25 Østersund.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 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Se-831 25 Østersund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