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966bec066548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10ecc248bf4af7"/>
  </p:sldMasterIdLst>
  <p:sldIdLst>
    <p:sldId xmlns:r="http://schemas.openxmlformats.org/officeDocument/2006/relationships" id="256" r:id="Re18e6a91c8f94efb"/>
    <p:sldId xmlns:r="http://schemas.openxmlformats.org/officeDocument/2006/relationships" id="257" r:id="Rb122ca48ba444ad8"/>
    <p:sldId xmlns:r="http://schemas.openxmlformats.org/officeDocument/2006/relationships" id="258" r:id="R7c04fd47dce74fde"/>
    <p:sldId xmlns:r="http://schemas.openxmlformats.org/officeDocument/2006/relationships" id="259" r:id="Rcc558aae17884e89"/>
    <p:sldId xmlns:r="http://schemas.openxmlformats.org/officeDocument/2006/relationships" id="260" r:id="Ree8b262d71e24525"/>
    <p:sldId xmlns:r="http://schemas.openxmlformats.org/officeDocument/2006/relationships" id="261" r:id="R38dc217aa8e34f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10ecc248bf4af7" /><Relationship Type="http://schemas.openxmlformats.org/officeDocument/2006/relationships/slide" Target="/ppt/slides/slide1.xml" Id="Re18e6a91c8f94efb" /><Relationship Type="http://schemas.openxmlformats.org/officeDocument/2006/relationships/slide" Target="/ppt/slides/slide2.xml" Id="Rb122ca48ba444ad8" /><Relationship Type="http://schemas.openxmlformats.org/officeDocument/2006/relationships/slide" Target="/ppt/slides/slide3.xml" Id="R7c04fd47dce74fde" /><Relationship Type="http://schemas.openxmlformats.org/officeDocument/2006/relationships/slide" Target="/ppt/slides/slide4.xml" Id="Rcc558aae17884e89" /><Relationship Type="http://schemas.openxmlformats.org/officeDocument/2006/relationships/slide" Target="/ppt/slides/slide5.xml" Id="Ree8b262d71e24525" /><Relationship Type="http://schemas.openxmlformats.org/officeDocument/2006/relationships/slide" Target="/ppt/slides/slide6.xml" Id="R38dc217aa8e34f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9172ebbee84f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4af0631c9642b7" /><Relationship Type="http://schemas.openxmlformats.org/officeDocument/2006/relationships/theme" Target="/ppt/slideMasters/theme/theme1.xml" Id="R4bcec6b78aa340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4af0631c9642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ffee9a61cc4c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51a30dde5a4d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14c77ac70a4c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de0d75ccfd48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daccb8975e49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f137c086c544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 PERSSON INVEST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PERSSON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PERSSON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PERSSON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PERSSON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PERSSON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Box 380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Se-831 25 Østersund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978 637 310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PERSSON INVEST</a:t>
            </a:r>
          </a:p>
        </p:txBody>
      </p:sp>
    </p:spTree>
  </p:cSld>
  <p:clrMapOvr>
    <a:masterClrMapping xmlns:a="http://schemas.openxmlformats.org/drawingml/2006/main"/>
  </p:clrMapOvr>
</p:sld>
</file>