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3b61e3933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ae3ca5f59466c"/>
  </p:sldMasterIdLst>
  <p:sldIdLst>
    <p:sldId xmlns:r="http://schemas.openxmlformats.org/officeDocument/2006/relationships" id="256" r:id="R069fe69189a0451b"/>
    <p:sldId xmlns:r="http://schemas.openxmlformats.org/officeDocument/2006/relationships" id="257" r:id="R676c4ba511a54aa6"/>
    <p:sldId xmlns:r="http://schemas.openxmlformats.org/officeDocument/2006/relationships" id="258" r:id="Rbedfbb50a23c4431"/>
    <p:sldId xmlns:r="http://schemas.openxmlformats.org/officeDocument/2006/relationships" id="259" r:id="R9555a11216bb4b41"/>
    <p:sldId xmlns:r="http://schemas.openxmlformats.org/officeDocument/2006/relationships" id="260" r:id="R9bf9ed0d6cbe4a80"/>
    <p:sldId xmlns:r="http://schemas.openxmlformats.org/officeDocument/2006/relationships" id="261" r:id="Ra40dd3349db24b51"/>
    <p:sldId xmlns:r="http://schemas.openxmlformats.org/officeDocument/2006/relationships" id="262" r:id="R3853314c379a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ae3ca5f59466c" /><Relationship Type="http://schemas.openxmlformats.org/officeDocument/2006/relationships/slide" Target="/ppt/slides/slide1.xml" Id="R069fe69189a0451b" /><Relationship Type="http://schemas.openxmlformats.org/officeDocument/2006/relationships/slide" Target="/ppt/slides/slide2.xml" Id="R676c4ba511a54aa6" /><Relationship Type="http://schemas.openxmlformats.org/officeDocument/2006/relationships/slide" Target="/ppt/slides/slide3.xml" Id="Rbedfbb50a23c4431" /><Relationship Type="http://schemas.openxmlformats.org/officeDocument/2006/relationships/slide" Target="/ppt/slides/slide4.xml" Id="R9555a11216bb4b41" /><Relationship Type="http://schemas.openxmlformats.org/officeDocument/2006/relationships/slide" Target="/ppt/slides/slide5.xml" Id="R9bf9ed0d6cbe4a80" /><Relationship Type="http://schemas.openxmlformats.org/officeDocument/2006/relationships/slide" Target="/ppt/slides/slide6.xml" Id="Ra40dd3349db24b51" /><Relationship Type="http://schemas.openxmlformats.org/officeDocument/2006/relationships/slide" Target="/ppt/slides/slide7.xml" Id="R3853314c379a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ad41924bd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8358b00404d84" /><Relationship Type="http://schemas.openxmlformats.org/officeDocument/2006/relationships/theme" Target="/ppt/slideMasters/theme/theme1.xml" Id="R208bf674faea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c8358b00404d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f2f23f567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c272c574d40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04b283abb49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ad0e11c3d41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5b57b07c749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3a9af8d4c4d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344d832b349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 EG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 EG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 EG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 EG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 EG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 EG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5 253 926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5 544 733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 EG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CAMILLA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OLAV NILS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 EG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83 22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978 614 736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 EG AS</a:t>
            </a:r>
          </a:p>
        </p:txBody>
      </p:sp>
    </p:spTree>
  </p:cSld>
  <p:clrMapOvr>
    <a:masterClrMapping xmlns:a="http://schemas.openxmlformats.org/drawingml/2006/main"/>
  </p:clrMapOvr>
</p:sld>
</file>