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671755d46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1e647573b42c7"/>
  </p:sldMasterIdLst>
  <p:sldIdLst>
    <p:sldId xmlns:r="http://schemas.openxmlformats.org/officeDocument/2006/relationships" id="256" r:id="Rb90c5f5950d74f58"/>
    <p:sldId xmlns:r="http://schemas.openxmlformats.org/officeDocument/2006/relationships" id="257" r:id="R5610fb5218ab4cfd"/>
    <p:sldId xmlns:r="http://schemas.openxmlformats.org/officeDocument/2006/relationships" id="258" r:id="R28803e1efcb045c7"/>
    <p:sldId xmlns:r="http://schemas.openxmlformats.org/officeDocument/2006/relationships" id="259" r:id="R47166394a483437c"/>
    <p:sldId xmlns:r="http://schemas.openxmlformats.org/officeDocument/2006/relationships" id="260" r:id="Rbecb801ee6244bc9"/>
    <p:sldId xmlns:r="http://schemas.openxmlformats.org/officeDocument/2006/relationships" id="261" r:id="R31159781cb62443b"/>
    <p:sldId xmlns:r="http://schemas.openxmlformats.org/officeDocument/2006/relationships" id="262" r:id="Rf3c0db26535d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1e647573b42c7" /><Relationship Type="http://schemas.openxmlformats.org/officeDocument/2006/relationships/slide" Target="/ppt/slides/slide1.xml" Id="Rb90c5f5950d74f58" /><Relationship Type="http://schemas.openxmlformats.org/officeDocument/2006/relationships/slide" Target="/ppt/slides/slide2.xml" Id="R5610fb5218ab4cfd" /><Relationship Type="http://schemas.openxmlformats.org/officeDocument/2006/relationships/slide" Target="/ppt/slides/slide3.xml" Id="R28803e1efcb045c7" /><Relationship Type="http://schemas.openxmlformats.org/officeDocument/2006/relationships/slide" Target="/ppt/slides/slide4.xml" Id="R47166394a483437c" /><Relationship Type="http://schemas.openxmlformats.org/officeDocument/2006/relationships/slide" Target="/ppt/slides/slide5.xml" Id="Rbecb801ee6244bc9" /><Relationship Type="http://schemas.openxmlformats.org/officeDocument/2006/relationships/slide" Target="/ppt/slides/slide6.xml" Id="R31159781cb62443b" /><Relationship Type="http://schemas.openxmlformats.org/officeDocument/2006/relationships/slide" Target="/ppt/slides/slide7.xml" Id="Rf3c0db26535d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7ce1a62eb42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4f5f5c2c49a5" /><Relationship Type="http://schemas.openxmlformats.org/officeDocument/2006/relationships/theme" Target="/ppt/slideMasters/theme/theme1.xml" Id="R1bc143183b57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44f5f5c2c49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46cb8adb1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fc0aee315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1d4fba23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143ced7f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61b0888b746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1a90da838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d8746d785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MARO INTERNATIONAL TRADING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 INTERNATIONAL TRADING COMPANY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16 685 553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ANGELTVEIT MAGNAR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LUNDQUIST ROY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Roy Lundquist, Th. J. Thorsens gate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97 99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978 601 995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MARO INTERNATIONAL TRADING COMPANY AS</a:t>
            </a:r>
          </a:p>
        </p:txBody>
      </p:sp>
    </p:spTree>
  </p:cSld>
  <p:clrMapOvr>
    <a:masterClrMapping xmlns:a="http://schemas.openxmlformats.org/drawingml/2006/main"/>
  </p:clrMapOvr>
</p:sld>
</file>