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985e6b9e8345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68cab471f442b2"/>
  </p:sldMasterIdLst>
  <p:sldIdLst>
    <p:sldId xmlns:r="http://schemas.openxmlformats.org/officeDocument/2006/relationships" id="256" r:id="R525f04c633014180"/>
    <p:sldId xmlns:r="http://schemas.openxmlformats.org/officeDocument/2006/relationships" id="257" r:id="R99c9235522394474"/>
    <p:sldId xmlns:r="http://schemas.openxmlformats.org/officeDocument/2006/relationships" id="258" r:id="Rf4ff356c68584699"/>
    <p:sldId xmlns:r="http://schemas.openxmlformats.org/officeDocument/2006/relationships" id="259" r:id="R0e1de2712f824d45"/>
    <p:sldId xmlns:r="http://schemas.openxmlformats.org/officeDocument/2006/relationships" id="260" r:id="R73a69c99004a4505"/>
    <p:sldId xmlns:r="http://schemas.openxmlformats.org/officeDocument/2006/relationships" id="261" r:id="Rfc9986eb0be84478"/>
    <p:sldId xmlns:r="http://schemas.openxmlformats.org/officeDocument/2006/relationships" id="262" r:id="R07a1389683f24e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8cab471f442b2" /><Relationship Type="http://schemas.openxmlformats.org/officeDocument/2006/relationships/slide" Target="/ppt/slides/slide1.xml" Id="R525f04c633014180" /><Relationship Type="http://schemas.openxmlformats.org/officeDocument/2006/relationships/slide" Target="/ppt/slides/slide2.xml" Id="R99c9235522394474" /><Relationship Type="http://schemas.openxmlformats.org/officeDocument/2006/relationships/slide" Target="/ppt/slides/slide3.xml" Id="Rf4ff356c68584699" /><Relationship Type="http://schemas.openxmlformats.org/officeDocument/2006/relationships/slide" Target="/ppt/slides/slide4.xml" Id="R0e1de2712f824d45" /><Relationship Type="http://schemas.openxmlformats.org/officeDocument/2006/relationships/slide" Target="/ppt/slides/slide5.xml" Id="R73a69c99004a4505" /><Relationship Type="http://schemas.openxmlformats.org/officeDocument/2006/relationships/slide" Target="/ppt/slides/slide6.xml" Id="Rfc9986eb0be84478" /><Relationship Type="http://schemas.openxmlformats.org/officeDocument/2006/relationships/slide" Target="/ppt/slides/slide7.xml" Id="R07a1389683f24e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dbab6d13664a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7f038ac00401c" /><Relationship Type="http://schemas.openxmlformats.org/officeDocument/2006/relationships/theme" Target="/ppt/slideMasters/theme/theme1.xml" Id="Rdd9f18921a6b41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a7f038ac0040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3d97dda4e43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cd1b31d5345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ff243121343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5a0a32c3e4e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630af12ee4d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9f05485bb45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b68eb6cd74c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BERGSETH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11 844 804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1 537 484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1 219 406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1 856 803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3 678 466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BORDVIK ALEXANDER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REIDULFF LARS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Slemmestadveien 210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07 42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admin@bergseth.as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www.bergseth.as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977 520 126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