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a3a2db73dc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86ec1c0a645e4"/>
  </p:sldMasterIdLst>
  <p:sldIdLst>
    <p:sldId xmlns:r="http://schemas.openxmlformats.org/officeDocument/2006/relationships" id="256" r:id="R1ac60a48c1114332"/>
    <p:sldId xmlns:r="http://schemas.openxmlformats.org/officeDocument/2006/relationships" id="257" r:id="Ra81f22807b2f4c51"/>
    <p:sldId xmlns:r="http://schemas.openxmlformats.org/officeDocument/2006/relationships" id="258" r:id="R201f863e02a4415c"/>
    <p:sldId xmlns:r="http://schemas.openxmlformats.org/officeDocument/2006/relationships" id="259" r:id="Rc502ef31350140cc"/>
    <p:sldId xmlns:r="http://schemas.openxmlformats.org/officeDocument/2006/relationships" id="260" r:id="R6c93be777d2148de"/>
    <p:sldId xmlns:r="http://schemas.openxmlformats.org/officeDocument/2006/relationships" id="261" r:id="R3f92a49b6f974aae"/>
    <p:sldId xmlns:r="http://schemas.openxmlformats.org/officeDocument/2006/relationships" id="262" r:id="Ra3b3c764d748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86ec1c0a645e4" /><Relationship Type="http://schemas.openxmlformats.org/officeDocument/2006/relationships/slide" Target="/ppt/slides/slide1.xml" Id="R1ac60a48c1114332" /><Relationship Type="http://schemas.openxmlformats.org/officeDocument/2006/relationships/slide" Target="/ppt/slides/slide2.xml" Id="Ra81f22807b2f4c51" /><Relationship Type="http://schemas.openxmlformats.org/officeDocument/2006/relationships/slide" Target="/ppt/slides/slide3.xml" Id="R201f863e02a4415c" /><Relationship Type="http://schemas.openxmlformats.org/officeDocument/2006/relationships/slide" Target="/ppt/slides/slide4.xml" Id="Rc502ef31350140cc" /><Relationship Type="http://schemas.openxmlformats.org/officeDocument/2006/relationships/slide" Target="/ppt/slides/slide5.xml" Id="R6c93be777d2148de" /><Relationship Type="http://schemas.openxmlformats.org/officeDocument/2006/relationships/slide" Target="/ppt/slides/slide6.xml" Id="R3f92a49b6f974aae" /><Relationship Type="http://schemas.openxmlformats.org/officeDocument/2006/relationships/slide" Target="/ppt/slides/slide7.xml" Id="Ra3b3c764d748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083814ae8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0d2394a3147aa" /><Relationship Type="http://schemas.openxmlformats.org/officeDocument/2006/relationships/theme" Target="/ppt/slideMasters/theme/theme1.xml" Id="Rdc94b8a75663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0d2394a31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7b62d88c3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a9ee1e50342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adcf3a2fc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ca7c4205e42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bd5c7e03b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2478675a54a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3396f90f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