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6d580b74f1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d7d616435a4919"/>
  </p:sldMasterIdLst>
  <p:sldIdLst>
    <p:sldId xmlns:r="http://schemas.openxmlformats.org/officeDocument/2006/relationships" id="256" r:id="Reda4fcf53acb43e8"/>
    <p:sldId xmlns:r="http://schemas.openxmlformats.org/officeDocument/2006/relationships" id="257" r:id="R7808f9688b374980"/>
    <p:sldId xmlns:r="http://schemas.openxmlformats.org/officeDocument/2006/relationships" id="258" r:id="Rdf7358df76184f93"/>
    <p:sldId xmlns:r="http://schemas.openxmlformats.org/officeDocument/2006/relationships" id="259" r:id="R4f820a727214421a"/>
    <p:sldId xmlns:r="http://schemas.openxmlformats.org/officeDocument/2006/relationships" id="260" r:id="R7439ff93455b4cd4"/>
    <p:sldId xmlns:r="http://schemas.openxmlformats.org/officeDocument/2006/relationships" id="261" r:id="R738a491db4484825"/>
    <p:sldId xmlns:r="http://schemas.openxmlformats.org/officeDocument/2006/relationships" id="262" r:id="R91fb5196dfcb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7d616435a4919" /><Relationship Type="http://schemas.openxmlformats.org/officeDocument/2006/relationships/slide" Target="/ppt/slides/slide1.xml" Id="Reda4fcf53acb43e8" /><Relationship Type="http://schemas.openxmlformats.org/officeDocument/2006/relationships/slide" Target="/ppt/slides/slide2.xml" Id="R7808f9688b374980" /><Relationship Type="http://schemas.openxmlformats.org/officeDocument/2006/relationships/slide" Target="/ppt/slides/slide3.xml" Id="Rdf7358df76184f93" /><Relationship Type="http://schemas.openxmlformats.org/officeDocument/2006/relationships/slide" Target="/ppt/slides/slide4.xml" Id="R4f820a727214421a" /><Relationship Type="http://schemas.openxmlformats.org/officeDocument/2006/relationships/slide" Target="/ppt/slides/slide5.xml" Id="R7439ff93455b4cd4" /><Relationship Type="http://schemas.openxmlformats.org/officeDocument/2006/relationships/slide" Target="/ppt/slides/slide6.xml" Id="R738a491db4484825" /><Relationship Type="http://schemas.openxmlformats.org/officeDocument/2006/relationships/slide" Target="/ppt/slides/slide7.xml" Id="R91fb5196dfcb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d6b26ff9e49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755d432594ea4" /><Relationship Type="http://schemas.openxmlformats.org/officeDocument/2006/relationships/theme" Target="/ppt/slideMasters/theme/theme1.xml" Id="Ree4af12a316d42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e755d432594e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7ebe83d5644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a531215f342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ff32c1af041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6cdfe738946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acfe0a32747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326ca34264d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d3575cc084c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SOGNDAL HOTELL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SOGNDAL HOTELL EIGEDOM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26 236 865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15 186 770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2 591 260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251 054 595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Gravensteinsgata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977 353 521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