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23f07258bb44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6b10bb55ba4019"/>
  </p:sldMasterIdLst>
  <p:sldIdLst>
    <p:sldId xmlns:r="http://schemas.openxmlformats.org/officeDocument/2006/relationships" id="256" r:id="R557b4d7b0eec4db3"/>
    <p:sldId xmlns:r="http://schemas.openxmlformats.org/officeDocument/2006/relationships" id="257" r:id="R15c3b4555b8049b6"/>
    <p:sldId xmlns:r="http://schemas.openxmlformats.org/officeDocument/2006/relationships" id="258" r:id="Rafd96fbc12f340ba"/>
    <p:sldId xmlns:r="http://schemas.openxmlformats.org/officeDocument/2006/relationships" id="259" r:id="R3f661d8bbffb4cf6"/>
    <p:sldId xmlns:r="http://schemas.openxmlformats.org/officeDocument/2006/relationships" id="260" r:id="R28405e6dee48481c"/>
    <p:sldId xmlns:r="http://schemas.openxmlformats.org/officeDocument/2006/relationships" id="261" r:id="R7ff3a00d4f9d43b9"/>
    <p:sldId xmlns:r="http://schemas.openxmlformats.org/officeDocument/2006/relationships" id="262" r:id="Rb6d4493f722c45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b10bb55ba4019" /><Relationship Type="http://schemas.openxmlformats.org/officeDocument/2006/relationships/slide" Target="/ppt/slides/slide1.xml" Id="R557b4d7b0eec4db3" /><Relationship Type="http://schemas.openxmlformats.org/officeDocument/2006/relationships/slide" Target="/ppt/slides/slide2.xml" Id="R15c3b4555b8049b6" /><Relationship Type="http://schemas.openxmlformats.org/officeDocument/2006/relationships/slide" Target="/ppt/slides/slide3.xml" Id="Rafd96fbc12f340ba" /><Relationship Type="http://schemas.openxmlformats.org/officeDocument/2006/relationships/slide" Target="/ppt/slides/slide4.xml" Id="R3f661d8bbffb4cf6" /><Relationship Type="http://schemas.openxmlformats.org/officeDocument/2006/relationships/slide" Target="/ppt/slides/slide5.xml" Id="R28405e6dee48481c" /><Relationship Type="http://schemas.openxmlformats.org/officeDocument/2006/relationships/slide" Target="/ppt/slides/slide6.xml" Id="R7ff3a00d4f9d43b9" /><Relationship Type="http://schemas.openxmlformats.org/officeDocument/2006/relationships/slide" Target="/ppt/slides/slide7.xml" Id="Rb6d4493f722c45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24e36f3804c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e10b1e64d49d8" /><Relationship Type="http://schemas.openxmlformats.org/officeDocument/2006/relationships/theme" Target="/ppt/slideMasters/theme/theme1.xml" Id="Rf02ae017e0eb40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8e10b1e64d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a93770f3044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0760901504a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5b94fe9444b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e5ac733cf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22a784c1f4d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c6731989a4e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429051ec840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NOREFJELL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NOREFJELL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NOREFJELL SPORT AS ble etablert [år] og holder til i Noresund.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NOREFJELL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NOREFJELL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NOREFJELL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1 820 353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5 979 932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6 212 692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NOREFJELL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BJØRE BERIT MARIE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BJØRE OLE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NOREFJELL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Vestsideveien 1344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3536 Noresund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59 43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977 288 371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NOREFJELL SPORT AS</a:t>
            </a:r>
          </a:p>
        </p:txBody>
      </p:sp>
    </p:spTree>
  </p:cSld>
  <p:clrMapOvr>
    <a:masterClrMapping xmlns:a="http://schemas.openxmlformats.org/drawingml/2006/main"/>
  </p:clrMapOvr>
</p:sld>
</file>