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849c9ed05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8750a01fd4bb1"/>
  </p:sldMasterIdLst>
  <p:sldIdLst>
    <p:sldId xmlns:r="http://schemas.openxmlformats.org/officeDocument/2006/relationships" id="256" r:id="Rb86007c709e6446f"/>
    <p:sldId xmlns:r="http://schemas.openxmlformats.org/officeDocument/2006/relationships" id="257" r:id="R5ed9c9d544c44edd"/>
    <p:sldId xmlns:r="http://schemas.openxmlformats.org/officeDocument/2006/relationships" id="258" r:id="R713864a3d18e4554"/>
    <p:sldId xmlns:r="http://schemas.openxmlformats.org/officeDocument/2006/relationships" id="259" r:id="Rf49a58f27cef4b02"/>
    <p:sldId xmlns:r="http://schemas.openxmlformats.org/officeDocument/2006/relationships" id="260" r:id="R2c654c304d1d481c"/>
    <p:sldId xmlns:r="http://schemas.openxmlformats.org/officeDocument/2006/relationships" id="261" r:id="Ra8ed1082173441a8"/>
    <p:sldId xmlns:r="http://schemas.openxmlformats.org/officeDocument/2006/relationships" id="262" r:id="R1a047e76a905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8750a01fd4bb1" /><Relationship Type="http://schemas.openxmlformats.org/officeDocument/2006/relationships/slide" Target="/ppt/slides/slide1.xml" Id="Rb86007c709e6446f" /><Relationship Type="http://schemas.openxmlformats.org/officeDocument/2006/relationships/slide" Target="/ppt/slides/slide2.xml" Id="R5ed9c9d544c44edd" /><Relationship Type="http://schemas.openxmlformats.org/officeDocument/2006/relationships/slide" Target="/ppt/slides/slide3.xml" Id="R713864a3d18e4554" /><Relationship Type="http://schemas.openxmlformats.org/officeDocument/2006/relationships/slide" Target="/ppt/slides/slide4.xml" Id="Rf49a58f27cef4b02" /><Relationship Type="http://schemas.openxmlformats.org/officeDocument/2006/relationships/slide" Target="/ppt/slides/slide5.xml" Id="R2c654c304d1d481c" /><Relationship Type="http://schemas.openxmlformats.org/officeDocument/2006/relationships/slide" Target="/ppt/slides/slide6.xml" Id="Ra8ed1082173441a8" /><Relationship Type="http://schemas.openxmlformats.org/officeDocument/2006/relationships/slide" Target="/ppt/slides/slide7.xml" Id="R1a047e76a905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056bf3626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29c0e0d98417e" /><Relationship Type="http://schemas.openxmlformats.org/officeDocument/2006/relationships/theme" Target="/ppt/slideMasters/theme/theme1.xml" Id="R550806935225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029c0e0d98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6f8ca84eb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b9b1e24b7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0c2bb15b1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e3428f23d4a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f8082b71a44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4e40dac746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604c5d133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