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94bd67e71448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4b64fe518e407a"/>
  </p:sldMasterIdLst>
  <p:sldIdLst>
    <p:sldId xmlns:r="http://schemas.openxmlformats.org/officeDocument/2006/relationships" id="256" r:id="R84b20230f3d741be"/>
    <p:sldId xmlns:r="http://schemas.openxmlformats.org/officeDocument/2006/relationships" id="257" r:id="R632ea74fa1174abb"/>
    <p:sldId xmlns:r="http://schemas.openxmlformats.org/officeDocument/2006/relationships" id="258" r:id="R30b80ba4b21e4ada"/>
    <p:sldId xmlns:r="http://schemas.openxmlformats.org/officeDocument/2006/relationships" id="259" r:id="R6951154991294214"/>
    <p:sldId xmlns:r="http://schemas.openxmlformats.org/officeDocument/2006/relationships" id="260" r:id="R538d3776897645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4b64fe518e407a" /><Relationship Type="http://schemas.openxmlformats.org/officeDocument/2006/relationships/slide" Target="/ppt/slides/slide1.xml" Id="R84b20230f3d741be" /><Relationship Type="http://schemas.openxmlformats.org/officeDocument/2006/relationships/slide" Target="/ppt/slides/slide2.xml" Id="R632ea74fa1174abb" /><Relationship Type="http://schemas.openxmlformats.org/officeDocument/2006/relationships/slide" Target="/ppt/slides/slide3.xml" Id="R30b80ba4b21e4ada" /><Relationship Type="http://schemas.openxmlformats.org/officeDocument/2006/relationships/slide" Target="/ppt/slides/slide4.xml" Id="R6951154991294214" /><Relationship Type="http://schemas.openxmlformats.org/officeDocument/2006/relationships/slide" Target="/ppt/slides/slide5.xml" Id="R538d3776897645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b6dfd066874d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361c8349dc423f" /><Relationship Type="http://schemas.openxmlformats.org/officeDocument/2006/relationships/theme" Target="/ppt/slideMasters/theme/theme1.xml" Id="R3a95ba622cec41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361c8349dc42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e761ec8e0f44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d83ef40b440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0c955c0f4149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58814aa4f546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84c976c0374b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SKIPTVET RØRSERVICE MORTEN KVISLER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SKIPTVET RØRSERVICE MORTEN KVISLER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SKIPTVET RØRSERVICE MORTEN KVISLER ble etablert [år] og holder til i Skiptvet.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SKIPTVET RØRSERVICE MORTEN KVISLER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SKIPTVET RØRSERVICE MORTEN KVISLER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SKIPTVET RØRSERVICE MORTEN KVISLER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Utengaveien 118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1816 Skiptvet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80 84 69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977 234 921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SKIPTVET RØRSERVICE MORTEN KVISLER</a:t>
            </a:r>
          </a:p>
        </p:txBody>
      </p:sp>
    </p:spTree>
  </p:cSld>
  <p:clrMapOvr>
    <a:masterClrMapping xmlns:a="http://schemas.openxmlformats.org/drawingml/2006/main"/>
  </p:clrMapOvr>
</p:sld>
</file>