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fb6e4edce248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6dd0c48a25431d"/>
  </p:sldMasterIdLst>
  <p:sldIdLst>
    <p:sldId xmlns:r="http://schemas.openxmlformats.org/officeDocument/2006/relationships" id="256" r:id="Rb3924b7e12764bba"/>
    <p:sldId xmlns:r="http://schemas.openxmlformats.org/officeDocument/2006/relationships" id="257" r:id="R8610a0c6241c425c"/>
    <p:sldId xmlns:r="http://schemas.openxmlformats.org/officeDocument/2006/relationships" id="258" r:id="R9b0b57bc4e7c4f61"/>
    <p:sldId xmlns:r="http://schemas.openxmlformats.org/officeDocument/2006/relationships" id="259" r:id="R601a5eb6ece64a31"/>
    <p:sldId xmlns:r="http://schemas.openxmlformats.org/officeDocument/2006/relationships" id="260" r:id="Rbdd0ea31347d4536"/>
    <p:sldId xmlns:r="http://schemas.openxmlformats.org/officeDocument/2006/relationships" id="261" r:id="R94813bd84dca4185"/>
    <p:sldId xmlns:r="http://schemas.openxmlformats.org/officeDocument/2006/relationships" id="262" r:id="R51bd0b25461741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6dd0c48a25431d" /><Relationship Type="http://schemas.openxmlformats.org/officeDocument/2006/relationships/slide" Target="/ppt/slides/slide1.xml" Id="Rb3924b7e12764bba" /><Relationship Type="http://schemas.openxmlformats.org/officeDocument/2006/relationships/slide" Target="/ppt/slides/slide2.xml" Id="R8610a0c6241c425c" /><Relationship Type="http://schemas.openxmlformats.org/officeDocument/2006/relationships/slide" Target="/ppt/slides/slide3.xml" Id="R9b0b57bc4e7c4f61" /><Relationship Type="http://schemas.openxmlformats.org/officeDocument/2006/relationships/slide" Target="/ppt/slides/slide4.xml" Id="R601a5eb6ece64a31" /><Relationship Type="http://schemas.openxmlformats.org/officeDocument/2006/relationships/slide" Target="/ppt/slides/slide5.xml" Id="Rbdd0ea31347d4536" /><Relationship Type="http://schemas.openxmlformats.org/officeDocument/2006/relationships/slide" Target="/ppt/slides/slide6.xml" Id="R94813bd84dca4185" /><Relationship Type="http://schemas.openxmlformats.org/officeDocument/2006/relationships/slide" Target="/ppt/slides/slide7.xml" Id="R51bd0b25461741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2cccbe2c534d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c195e0993145e0" /><Relationship Type="http://schemas.openxmlformats.org/officeDocument/2006/relationships/theme" Target="/ppt/slideMasters/theme/theme1.xml" Id="R27e1eb2ffd7d49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c195e0993145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aa41491e4442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0fd82a69ef47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1fa037145248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c45d487f844b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81e3986bea46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b22ba6056645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e0997855cf42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IT SUPPORT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 SUPPORT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IT SUPPORT AS ble etablert [år] og holder til i Tananger.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 SUPPORT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 SUPPORT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 SUPPORT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1 434 415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845 607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−83 193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7 101 539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12 567 263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 SUPPORT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LOG TORGER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E&amp;A INVEST AS  –  14,0 %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HARBO KRISTINE  –  14,0 %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LOG BJØRNAR  –  14,0 %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LOG HOLDING AS  –  14,0 %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LOG RUBEN  –  14,0 %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 SUPPORT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Galeivegen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4056 Tananger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tlog@it-support.no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977 197 821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 SUPPORT AS</a:t>
            </a:r>
          </a:p>
        </p:txBody>
      </p:sp>
    </p:spTree>
  </p:cSld>
  <p:clrMapOvr>
    <a:masterClrMapping xmlns:a="http://schemas.openxmlformats.org/drawingml/2006/main"/>
  </p:clrMapOvr>
</p:sld>
</file>